
<file path=[Content_Types].xml><?xml version="1.0" encoding="utf-8"?>
<Types xmlns="http://schemas.openxmlformats.org/package/2006/content-types">
  <Default Extension="jpeg" ContentType="image/jpeg"/>
  <Default Extension="jpg" ContentType="image/gi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384" r:id="rId2"/>
    <p:sldId id="390" r:id="rId3"/>
    <p:sldId id="400" r:id="rId4"/>
    <p:sldId id="401" r:id="rId5"/>
    <p:sldId id="403" r:id="rId6"/>
    <p:sldId id="405" r:id="rId7"/>
    <p:sldId id="411" r:id="rId8"/>
    <p:sldId id="406" r:id="rId9"/>
    <p:sldId id="402" r:id="rId10"/>
    <p:sldId id="409" r:id="rId11"/>
    <p:sldId id="408" r:id="rId12"/>
    <p:sldId id="410" r:id="rId13"/>
    <p:sldId id="404" r:id="rId14"/>
    <p:sldId id="412" r:id="rId15"/>
    <p:sldId id="413" r:id="rId16"/>
    <p:sldId id="415" r:id="rId17"/>
    <p:sldId id="416" r:id="rId18"/>
    <p:sldId id="420" r:id="rId19"/>
    <p:sldId id="422" r:id="rId20"/>
    <p:sldId id="419" r:id="rId21"/>
    <p:sldId id="423" r:id="rId22"/>
    <p:sldId id="399" r:id="rId23"/>
    <p:sldId id="368" r:id="rId24"/>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B1ECE6-49FB-314B-B04E-F2540F1B5D97}" v="135" dt="2020-11-12T22:18:07.7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436" autoAdjust="0"/>
    <p:restoredTop sz="96973" autoAdjust="0"/>
  </p:normalViewPr>
  <p:slideViewPr>
    <p:cSldViewPr snapToGrid="0">
      <p:cViewPr>
        <p:scale>
          <a:sx n="110" d="100"/>
          <a:sy n="110" d="100"/>
        </p:scale>
        <p:origin x="320" y="4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lgat Manglayev" userId="21ac6300-3a7b-40a8-8db6-30b3b460c09e" providerId="ADAL" clId="{C08FC353-7DBA-E444-A2A8-06B0CA891710}"/>
    <pc:docChg chg="undo custSel mod addSld delSld modSld sldOrd">
      <pc:chgData name="Talgat Manglayev" userId="21ac6300-3a7b-40a8-8db6-30b3b460c09e" providerId="ADAL" clId="{C08FC353-7DBA-E444-A2A8-06B0CA891710}" dt="2020-08-30T10:45:48.885" v="1714" actId="1076"/>
      <pc:docMkLst>
        <pc:docMk/>
      </pc:docMkLst>
      <pc:sldChg chg="addSp delSp modSp mod">
        <pc:chgData name="Talgat Manglayev" userId="21ac6300-3a7b-40a8-8db6-30b3b460c09e" providerId="ADAL" clId="{C08FC353-7DBA-E444-A2A8-06B0CA891710}" dt="2020-08-20T00:55:00.245" v="404" actId="478"/>
        <pc:sldMkLst>
          <pc:docMk/>
          <pc:sldMk cId="3185002490" sldId="384"/>
        </pc:sldMkLst>
        <pc:spChg chg="mod">
          <ac:chgData name="Talgat Manglayev" userId="21ac6300-3a7b-40a8-8db6-30b3b460c09e" providerId="ADAL" clId="{C08FC353-7DBA-E444-A2A8-06B0CA891710}" dt="2020-08-20T00:40:46.315" v="56" actId="207"/>
          <ac:spMkLst>
            <pc:docMk/>
            <pc:sldMk cId="3185002490" sldId="384"/>
            <ac:spMk id="2" creationId="{2202B59B-87DC-480E-B098-471AFA663934}"/>
          </ac:spMkLst>
        </pc:spChg>
        <pc:spChg chg="add mod">
          <ac:chgData name="Talgat Manglayev" userId="21ac6300-3a7b-40a8-8db6-30b3b460c09e" providerId="ADAL" clId="{C08FC353-7DBA-E444-A2A8-06B0CA891710}" dt="2020-08-20T00:40:49.933" v="57" actId="207"/>
          <ac:spMkLst>
            <pc:docMk/>
            <pc:sldMk cId="3185002490" sldId="384"/>
            <ac:spMk id="3" creationId="{3916A05D-6944-7845-AF27-59BE22AA223D}"/>
          </ac:spMkLst>
        </pc:spChg>
        <pc:spChg chg="add mod">
          <ac:chgData name="Talgat Manglayev" userId="21ac6300-3a7b-40a8-8db6-30b3b460c09e" providerId="ADAL" clId="{C08FC353-7DBA-E444-A2A8-06B0CA891710}" dt="2020-08-20T00:51:55.405" v="321" actId="20577"/>
          <ac:spMkLst>
            <pc:docMk/>
            <pc:sldMk cId="3185002490" sldId="384"/>
            <ac:spMk id="5" creationId="{9F89D403-B006-0349-80E1-426903999A36}"/>
          </ac:spMkLst>
        </pc:spChg>
        <pc:spChg chg="add del mod">
          <ac:chgData name="Talgat Manglayev" userId="21ac6300-3a7b-40a8-8db6-30b3b460c09e" providerId="ADAL" clId="{C08FC353-7DBA-E444-A2A8-06B0CA891710}" dt="2020-08-20T00:55:00.245" v="404" actId="478"/>
          <ac:spMkLst>
            <pc:docMk/>
            <pc:sldMk cId="3185002490" sldId="384"/>
            <ac:spMk id="7" creationId="{DB7D0430-C8E6-984D-970E-6621FB10AEEC}"/>
          </ac:spMkLst>
        </pc:spChg>
        <pc:picChg chg="mod">
          <ac:chgData name="Talgat Manglayev" userId="21ac6300-3a7b-40a8-8db6-30b3b460c09e" providerId="ADAL" clId="{C08FC353-7DBA-E444-A2A8-06B0CA891710}" dt="2020-08-20T00:39:53.732" v="23" actId="14100"/>
          <ac:picMkLst>
            <pc:docMk/>
            <pc:sldMk cId="3185002490" sldId="384"/>
            <ac:picMk id="6" creationId="{19B973CF-615B-4FA6-BB76-A3469FB9C94F}"/>
          </ac:picMkLst>
        </pc:picChg>
      </pc:sldChg>
      <pc:sldChg chg="addSp delSp modSp mod">
        <pc:chgData name="Talgat Manglayev" userId="21ac6300-3a7b-40a8-8db6-30b3b460c09e" providerId="ADAL" clId="{C08FC353-7DBA-E444-A2A8-06B0CA891710}" dt="2020-08-20T10:12:54.330" v="1639" actId="5793"/>
        <pc:sldMkLst>
          <pc:docMk/>
          <pc:sldMk cId="2896811404" sldId="390"/>
        </pc:sldMkLst>
        <pc:spChg chg="mod">
          <ac:chgData name="Talgat Manglayev" userId="21ac6300-3a7b-40a8-8db6-30b3b460c09e" providerId="ADAL" clId="{C08FC353-7DBA-E444-A2A8-06B0CA891710}" dt="2020-08-20T01:04:28.577" v="425" actId="403"/>
          <ac:spMkLst>
            <pc:docMk/>
            <pc:sldMk cId="2896811404" sldId="390"/>
            <ac:spMk id="5" creationId="{0BD0A0FC-98DB-4C67-8FB5-3D4B0A98EB01}"/>
          </ac:spMkLst>
        </pc:spChg>
        <pc:spChg chg="del">
          <ac:chgData name="Talgat Manglayev" userId="21ac6300-3a7b-40a8-8db6-30b3b460c09e" providerId="ADAL" clId="{C08FC353-7DBA-E444-A2A8-06B0CA891710}" dt="2020-08-20T01:03:42.460" v="407" actId="478"/>
          <ac:spMkLst>
            <pc:docMk/>
            <pc:sldMk cId="2896811404" sldId="390"/>
            <ac:spMk id="9" creationId="{DEE10D84-93F1-404B-9FD6-47E39D76CE73}"/>
          </ac:spMkLst>
        </pc:spChg>
        <pc:spChg chg="del">
          <ac:chgData name="Talgat Manglayev" userId="21ac6300-3a7b-40a8-8db6-30b3b460c09e" providerId="ADAL" clId="{C08FC353-7DBA-E444-A2A8-06B0CA891710}" dt="2020-08-20T01:03:22.726" v="405" actId="478"/>
          <ac:spMkLst>
            <pc:docMk/>
            <pc:sldMk cId="2896811404" sldId="390"/>
            <ac:spMk id="15" creationId="{4FEDB024-F483-4B7F-BEA5-7BF4656CB8CB}"/>
          </ac:spMkLst>
        </pc:spChg>
        <pc:spChg chg="del">
          <ac:chgData name="Talgat Manglayev" userId="21ac6300-3a7b-40a8-8db6-30b3b460c09e" providerId="ADAL" clId="{C08FC353-7DBA-E444-A2A8-06B0CA891710}" dt="2020-08-20T01:03:22.726" v="405" actId="478"/>
          <ac:spMkLst>
            <pc:docMk/>
            <pc:sldMk cId="2896811404" sldId="390"/>
            <ac:spMk id="16" creationId="{5BCBE337-9E8D-4981-9AB5-ECFE5A8BF89C}"/>
          </ac:spMkLst>
        </pc:spChg>
        <pc:spChg chg="del">
          <ac:chgData name="Talgat Manglayev" userId="21ac6300-3a7b-40a8-8db6-30b3b460c09e" providerId="ADAL" clId="{C08FC353-7DBA-E444-A2A8-06B0CA891710}" dt="2020-08-20T01:03:22.726" v="405" actId="478"/>
          <ac:spMkLst>
            <pc:docMk/>
            <pc:sldMk cId="2896811404" sldId="390"/>
            <ac:spMk id="17" creationId="{DCA18C89-926C-4F74-8C0C-D3C8D87EE439}"/>
          </ac:spMkLst>
        </pc:spChg>
        <pc:spChg chg="del">
          <ac:chgData name="Talgat Manglayev" userId="21ac6300-3a7b-40a8-8db6-30b3b460c09e" providerId="ADAL" clId="{C08FC353-7DBA-E444-A2A8-06B0CA891710}" dt="2020-08-20T01:03:22.726" v="405" actId="478"/>
          <ac:spMkLst>
            <pc:docMk/>
            <pc:sldMk cId="2896811404" sldId="390"/>
            <ac:spMk id="18" creationId="{025437B1-FD70-4F0C-9DDE-7CE50C75C201}"/>
          </ac:spMkLst>
        </pc:spChg>
        <pc:spChg chg="add mod">
          <ac:chgData name="Talgat Manglayev" userId="21ac6300-3a7b-40a8-8db6-30b3b460c09e" providerId="ADAL" clId="{C08FC353-7DBA-E444-A2A8-06B0CA891710}" dt="2020-08-20T10:12:54.330" v="1639" actId="5793"/>
          <ac:spMkLst>
            <pc:docMk/>
            <pc:sldMk cId="2896811404" sldId="390"/>
            <ac:spMk id="63" creationId="{823A289C-7ED8-704B-9F75-840FB38C3CDA}"/>
          </ac:spMkLst>
        </pc:spChg>
        <pc:spChg chg="del">
          <ac:chgData name="Talgat Manglayev" userId="21ac6300-3a7b-40a8-8db6-30b3b460c09e" providerId="ADAL" clId="{C08FC353-7DBA-E444-A2A8-06B0CA891710}" dt="2020-08-20T01:03:22.726" v="405" actId="478"/>
          <ac:spMkLst>
            <pc:docMk/>
            <pc:sldMk cId="2896811404" sldId="390"/>
            <ac:spMk id="128" creationId="{5A729C98-3CC8-4E0B-83C7-0F54507CE294}"/>
          </ac:spMkLst>
        </pc:spChg>
        <pc:spChg chg="del">
          <ac:chgData name="Talgat Manglayev" userId="21ac6300-3a7b-40a8-8db6-30b3b460c09e" providerId="ADAL" clId="{C08FC353-7DBA-E444-A2A8-06B0CA891710}" dt="2020-08-20T01:03:22.726" v="405" actId="478"/>
          <ac:spMkLst>
            <pc:docMk/>
            <pc:sldMk cId="2896811404" sldId="390"/>
            <ac:spMk id="129" creationId="{75B13973-3D6E-4415-BA6C-B8CF5DDCB769}"/>
          </ac:spMkLst>
        </pc:spChg>
        <pc:spChg chg="del mod">
          <ac:chgData name="Talgat Manglayev" userId="21ac6300-3a7b-40a8-8db6-30b3b460c09e" providerId="ADAL" clId="{C08FC353-7DBA-E444-A2A8-06B0CA891710}" dt="2020-08-20T01:03:42.460" v="407" actId="478"/>
          <ac:spMkLst>
            <pc:docMk/>
            <pc:sldMk cId="2896811404" sldId="390"/>
            <ac:spMk id="130" creationId="{3981465C-4535-4126-8FEF-7BBD8178E721}"/>
          </ac:spMkLst>
        </pc:spChg>
        <pc:spChg chg="del">
          <ac:chgData name="Talgat Manglayev" userId="21ac6300-3a7b-40a8-8db6-30b3b460c09e" providerId="ADAL" clId="{C08FC353-7DBA-E444-A2A8-06B0CA891710}" dt="2020-08-20T01:03:42.460" v="407" actId="478"/>
          <ac:spMkLst>
            <pc:docMk/>
            <pc:sldMk cId="2896811404" sldId="390"/>
            <ac:spMk id="131" creationId="{1D96B6AE-1F2B-4F84-A9B4-E8FDCE10CBD8}"/>
          </ac:spMkLst>
        </pc:spChg>
        <pc:spChg chg="del">
          <ac:chgData name="Talgat Manglayev" userId="21ac6300-3a7b-40a8-8db6-30b3b460c09e" providerId="ADAL" clId="{C08FC353-7DBA-E444-A2A8-06B0CA891710}" dt="2020-08-20T01:03:42.460" v="407" actId="478"/>
          <ac:spMkLst>
            <pc:docMk/>
            <pc:sldMk cId="2896811404" sldId="390"/>
            <ac:spMk id="132" creationId="{5A64E597-5E60-4CDB-ABB5-F60142292D12}"/>
          </ac:spMkLst>
        </pc:spChg>
        <pc:spChg chg="del">
          <ac:chgData name="Talgat Manglayev" userId="21ac6300-3a7b-40a8-8db6-30b3b460c09e" providerId="ADAL" clId="{C08FC353-7DBA-E444-A2A8-06B0CA891710}" dt="2020-08-20T01:03:42.460" v="407" actId="478"/>
          <ac:spMkLst>
            <pc:docMk/>
            <pc:sldMk cId="2896811404" sldId="390"/>
            <ac:spMk id="133" creationId="{C7672974-9AB5-4FDA-955C-D7C852594860}"/>
          </ac:spMkLst>
        </pc:spChg>
        <pc:spChg chg="del">
          <ac:chgData name="Talgat Manglayev" userId="21ac6300-3a7b-40a8-8db6-30b3b460c09e" providerId="ADAL" clId="{C08FC353-7DBA-E444-A2A8-06B0CA891710}" dt="2020-08-20T01:03:22.726" v="405" actId="478"/>
          <ac:spMkLst>
            <pc:docMk/>
            <pc:sldMk cId="2896811404" sldId="390"/>
            <ac:spMk id="135" creationId="{FF6997AF-64E1-4BA5-94CC-1AF4EEBE78FA}"/>
          </ac:spMkLst>
        </pc:spChg>
        <pc:spChg chg="del">
          <ac:chgData name="Talgat Manglayev" userId="21ac6300-3a7b-40a8-8db6-30b3b460c09e" providerId="ADAL" clId="{C08FC353-7DBA-E444-A2A8-06B0CA891710}" dt="2020-08-20T01:03:22.726" v="405" actId="478"/>
          <ac:spMkLst>
            <pc:docMk/>
            <pc:sldMk cId="2896811404" sldId="390"/>
            <ac:spMk id="136" creationId="{83F29938-A0E2-4F18-8754-895728FFF6A3}"/>
          </ac:spMkLst>
        </pc:spChg>
        <pc:spChg chg="del">
          <ac:chgData name="Talgat Manglayev" userId="21ac6300-3a7b-40a8-8db6-30b3b460c09e" providerId="ADAL" clId="{C08FC353-7DBA-E444-A2A8-06B0CA891710}" dt="2020-08-20T01:03:22.726" v="405" actId="478"/>
          <ac:spMkLst>
            <pc:docMk/>
            <pc:sldMk cId="2896811404" sldId="390"/>
            <ac:spMk id="149" creationId="{6CF4F549-A3B3-4D1A-8549-2CAF5E4C89B7}"/>
          </ac:spMkLst>
        </pc:spChg>
        <pc:spChg chg="del">
          <ac:chgData name="Talgat Manglayev" userId="21ac6300-3a7b-40a8-8db6-30b3b460c09e" providerId="ADAL" clId="{C08FC353-7DBA-E444-A2A8-06B0CA891710}" dt="2020-08-20T01:03:22.726" v="405" actId="478"/>
          <ac:spMkLst>
            <pc:docMk/>
            <pc:sldMk cId="2896811404" sldId="390"/>
            <ac:spMk id="150" creationId="{DA8AB9AC-4D71-4E87-8E21-3E9A07D80D7C}"/>
          </ac:spMkLst>
        </pc:spChg>
        <pc:spChg chg="del">
          <ac:chgData name="Talgat Manglayev" userId="21ac6300-3a7b-40a8-8db6-30b3b460c09e" providerId="ADAL" clId="{C08FC353-7DBA-E444-A2A8-06B0CA891710}" dt="2020-08-20T01:03:22.726" v="405" actId="478"/>
          <ac:spMkLst>
            <pc:docMk/>
            <pc:sldMk cId="2896811404" sldId="390"/>
            <ac:spMk id="151" creationId="{EF53B4A4-B646-437C-BCC9-876E819B3EF5}"/>
          </ac:spMkLst>
        </pc:spChg>
        <pc:spChg chg="del">
          <ac:chgData name="Talgat Manglayev" userId="21ac6300-3a7b-40a8-8db6-30b3b460c09e" providerId="ADAL" clId="{C08FC353-7DBA-E444-A2A8-06B0CA891710}" dt="2020-08-20T01:03:22.726" v="405" actId="478"/>
          <ac:spMkLst>
            <pc:docMk/>
            <pc:sldMk cId="2896811404" sldId="390"/>
            <ac:spMk id="152" creationId="{20067673-A9CA-4F24-923A-89AD8489C617}"/>
          </ac:spMkLst>
        </pc:spChg>
        <pc:spChg chg="del">
          <ac:chgData name="Talgat Manglayev" userId="21ac6300-3a7b-40a8-8db6-30b3b460c09e" providerId="ADAL" clId="{C08FC353-7DBA-E444-A2A8-06B0CA891710}" dt="2020-08-20T01:03:22.726" v="405" actId="478"/>
          <ac:spMkLst>
            <pc:docMk/>
            <pc:sldMk cId="2896811404" sldId="390"/>
            <ac:spMk id="157" creationId="{FD9BB3F9-1893-482D-ABD1-74733B8C2D89}"/>
          </ac:spMkLst>
        </pc:spChg>
        <pc:spChg chg="del">
          <ac:chgData name="Talgat Manglayev" userId="21ac6300-3a7b-40a8-8db6-30b3b460c09e" providerId="ADAL" clId="{C08FC353-7DBA-E444-A2A8-06B0CA891710}" dt="2020-08-20T01:03:22.726" v="405" actId="478"/>
          <ac:spMkLst>
            <pc:docMk/>
            <pc:sldMk cId="2896811404" sldId="390"/>
            <ac:spMk id="158" creationId="{EDB665BE-FE5D-49AE-9BF2-1BE53CE9C457}"/>
          </ac:spMkLst>
        </pc:spChg>
        <pc:spChg chg="del">
          <ac:chgData name="Talgat Manglayev" userId="21ac6300-3a7b-40a8-8db6-30b3b460c09e" providerId="ADAL" clId="{C08FC353-7DBA-E444-A2A8-06B0CA891710}" dt="2020-08-20T01:03:22.726" v="405" actId="478"/>
          <ac:spMkLst>
            <pc:docMk/>
            <pc:sldMk cId="2896811404" sldId="390"/>
            <ac:spMk id="159" creationId="{5D0D4CB5-3E7F-4C8E-8400-09B45CA951E0}"/>
          </ac:spMkLst>
        </pc:spChg>
        <pc:spChg chg="del">
          <ac:chgData name="Talgat Manglayev" userId="21ac6300-3a7b-40a8-8db6-30b3b460c09e" providerId="ADAL" clId="{C08FC353-7DBA-E444-A2A8-06B0CA891710}" dt="2020-08-20T01:03:22.726" v="405" actId="478"/>
          <ac:spMkLst>
            <pc:docMk/>
            <pc:sldMk cId="2896811404" sldId="390"/>
            <ac:spMk id="160" creationId="{7DA7DAA5-7563-4119-900A-5A5F28E1A78A}"/>
          </ac:spMkLst>
        </pc:spChg>
        <pc:spChg chg="del">
          <ac:chgData name="Talgat Manglayev" userId="21ac6300-3a7b-40a8-8db6-30b3b460c09e" providerId="ADAL" clId="{C08FC353-7DBA-E444-A2A8-06B0CA891710}" dt="2020-08-20T01:03:22.726" v="405" actId="478"/>
          <ac:spMkLst>
            <pc:docMk/>
            <pc:sldMk cId="2896811404" sldId="390"/>
            <ac:spMk id="165" creationId="{A524509B-46A0-44FF-9DCC-7C6404AE5436}"/>
          </ac:spMkLst>
        </pc:spChg>
        <pc:spChg chg="del">
          <ac:chgData name="Talgat Manglayev" userId="21ac6300-3a7b-40a8-8db6-30b3b460c09e" providerId="ADAL" clId="{C08FC353-7DBA-E444-A2A8-06B0CA891710}" dt="2020-08-20T01:03:22.726" v="405" actId="478"/>
          <ac:spMkLst>
            <pc:docMk/>
            <pc:sldMk cId="2896811404" sldId="390"/>
            <ac:spMk id="166" creationId="{47B61086-1D0A-4CE5-B94E-25E11EC74257}"/>
          </ac:spMkLst>
        </pc:spChg>
        <pc:spChg chg="del">
          <ac:chgData name="Talgat Manglayev" userId="21ac6300-3a7b-40a8-8db6-30b3b460c09e" providerId="ADAL" clId="{C08FC353-7DBA-E444-A2A8-06B0CA891710}" dt="2020-08-20T01:03:22.726" v="405" actId="478"/>
          <ac:spMkLst>
            <pc:docMk/>
            <pc:sldMk cId="2896811404" sldId="390"/>
            <ac:spMk id="167" creationId="{8DCA3827-5FFF-45A1-8476-8BC9C5F575FA}"/>
          </ac:spMkLst>
        </pc:spChg>
        <pc:spChg chg="del">
          <ac:chgData name="Talgat Manglayev" userId="21ac6300-3a7b-40a8-8db6-30b3b460c09e" providerId="ADAL" clId="{C08FC353-7DBA-E444-A2A8-06B0CA891710}" dt="2020-08-20T01:03:22.726" v="405" actId="478"/>
          <ac:spMkLst>
            <pc:docMk/>
            <pc:sldMk cId="2896811404" sldId="390"/>
            <ac:spMk id="168" creationId="{9287CC4A-E7CB-4FFA-95D2-72C6277F2332}"/>
          </ac:spMkLst>
        </pc:spChg>
        <pc:spChg chg="del">
          <ac:chgData name="Talgat Manglayev" userId="21ac6300-3a7b-40a8-8db6-30b3b460c09e" providerId="ADAL" clId="{C08FC353-7DBA-E444-A2A8-06B0CA891710}" dt="2020-08-20T01:03:22.726" v="405" actId="478"/>
          <ac:spMkLst>
            <pc:docMk/>
            <pc:sldMk cId="2896811404" sldId="390"/>
            <ac:spMk id="169" creationId="{3689AEC6-3A69-49AF-9E27-2C17C7CE2934}"/>
          </ac:spMkLst>
        </pc:spChg>
        <pc:spChg chg="del">
          <ac:chgData name="Talgat Manglayev" userId="21ac6300-3a7b-40a8-8db6-30b3b460c09e" providerId="ADAL" clId="{C08FC353-7DBA-E444-A2A8-06B0CA891710}" dt="2020-08-20T01:03:22.726" v="405" actId="478"/>
          <ac:spMkLst>
            <pc:docMk/>
            <pc:sldMk cId="2896811404" sldId="390"/>
            <ac:spMk id="170" creationId="{38B6A2B2-D064-4218-BE6D-7855EAFD43B2}"/>
          </ac:spMkLst>
        </pc:spChg>
        <pc:spChg chg="del">
          <ac:chgData name="Talgat Manglayev" userId="21ac6300-3a7b-40a8-8db6-30b3b460c09e" providerId="ADAL" clId="{C08FC353-7DBA-E444-A2A8-06B0CA891710}" dt="2020-08-20T01:03:22.726" v="405" actId="478"/>
          <ac:spMkLst>
            <pc:docMk/>
            <pc:sldMk cId="2896811404" sldId="390"/>
            <ac:spMk id="171" creationId="{8D8DDC60-CE75-42E5-94CF-BD113E7DCA9D}"/>
          </ac:spMkLst>
        </pc:spChg>
        <pc:spChg chg="del">
          <ac:chgData name="Talgat Manglayev" userId="21ac6300-3a7b-40a8-8db6-30b3b460c09e" providerId="ADAL" clId="{C08FC353-7DBA-E444-A2A8-06B0CA891710}" dt="2020-08-20T01:03:22.726" v="405" actId="478"/>
          <ac:spMkLst>
            <pc:docMk/>
            <pc:sldMk cId="2896811404" sldId="390"/>
            <ac:spMk id="172" creationId="{A8374165-87F2-4832-A5EF-98C2133AF384}"/>
          </ac:spMkLst>
        </pc:spChg>
        <pc:spChg chg="del">
          <ac:chgData name="Talgat Manglayev" userId="21ac6300-3a7b-40a8-8db6-30b3b460c09e" providerId="ADAL" clId="{C08FC353-7DBA-E444-A2A8-06B0CA891710}" dt="2020-08-20T01:03:22.726" v="405" actId="478"/>
          <ac:spMkLst>
            <pc:docMk/>
            <pc:sldMk cId="2896811404" sldId="390"/>
            <ac:spMk id="173" creationId="{3DA4274B-F4A0-467E-9D7F-2C34E18474B9}"/>
          </ac:spMkLst>
        </pc:spChg>
        <pc:spChg chg="del">
          <ac:chgData name="Talgat Manglayev" userId="21ac6300-3a7b-40a8-8db6-30b3b460c09e" providerId="ADAL" clId="{C08FC353-7DBA-E444-A2A8-06B0CA891710}" dt="2020-08-20T01:03:22.726" v="405" actId="478"/>
          <ac:spMkLst>
            <pc:docMk/>
            <pc:sldMk cId="2896811404" sldId="390"/>
            <ac:spMk id="174" creationId="{6CE0F3BB-5702-4E08-95AA-6E48187A23AD}"/>
          </ac:spMkLst>
        </pc:spChg>
        <pc:spChg chg="del">
          <ac:chgData name="Talgat Manglayev" userId="21ac6300-3a7b-40a8-8db6-30b3b460c09e" providerId="ADAL" clId="{C08FC353-7DBA-E444-A2A8-06B0CA891710}" dt="2020-08-20T01:03:22.726" v="405" actId="478"/>
          <ac:spMkLst>
            <pc:docMk/>
            <pc:sldMk cId="2896811404" sldId="390"/>
            <ac:spMk id="175" creationId="{DCB40DAE-1E91-400E-AB09-119FAA64ED80}"/>
          </ac:spMkLst>
        </pc:spChg>
        <pc:spChg chg="del">
          <ac:chgData name="Talgat Manglayev" userId="21ac6300-3a7b-40a8-8db6-30b3b460c09e" providerId="ADAL" clId="{C08FC353-7DBA-E444-A2A8-06B0CA891710}" dt="2020-08-20T01:03:22.726" v="405" actId="478"/>
          <ac:spMkLst>
            <pc:docMk/>
            <pc:sldMk cId="2896811404" sldId="390"/>
            <ac:spMk id="176" creationId="{16BC037F-1E15-48C9-95DB-5A5DBB38A705}"/>
          </ac:spMkLst>
        </pc:spChg>
        <pc:spChg chg="del">
          <ac:chgData name="Talgat Manglayev" userId="21ac6300-3a7b-40a8-8db6-30b3b460c09e" providerId="ADAL" clId="{C08FC353-7DBA-E444-A2A8-06B0CA891710}" dt="2020-08-20T01:03:42.460" v="407" actId="478"/>
          <ac:spMkLst>
            <pc:docMk/>
            <pc:sldMk cId="2896811404" sldId="390"/>
            <ac:spMk id="177" creationId="{C1A85AE4-9C08-4B98-8A1D-C491B8C25B1B}"/>
          </ac:spMkLst>
        </pc:spChg>
        <pc:spChg chg="del">
          <ac:chgData name="Talgat Manglayev" userId="21ac6300-3a7b-40a8-8db6-30b3b460c09e" providerId="ADAL" clId="{C08FC353-7DBA-E444-A2A8-06B0CA891710}" dt="2020-08-20T01:03:42.460" v="407" actId="478"/>
          <ac:spMkLst>
            <pc:docMk/>
            <pc:sldMk cId="2896811404" sldId="390"/>
            <ac:spMk id="178" creationId="{8C3B500A-146E-403F-85C7-C4D74B3886B2}"/>
          </ac:spMkLst>
        </pc:spChg>
        <pc:spChg chg="del">
          <ac:chgData name="Talgat Manglayev" userId="21ac6300-3a7b-40a8-8db6-30b3b460c09e" providerId="ADAL" clId="{C08FC353-7DBA-E444-A2A8-06B0CA891710}" dt="2020-08-20T01:03:42.460" v="407" actId="478"/>
          <ac:spMkLst>
            <pc:docMk/>
            <pc:sldMk cId="2896811404" sldId="390"/>
            <ac:spMk id="179" creationId="{85A7452E-050A-4E3E-B867-84970C988438}"/>
          </ac:spMkLst>
        </pc:spChg>
        <pc:spChg chg="del">
          <ac:chgData name="Talgat Manglayev" userId="21ac6300-3a7b-40a8-8db6-30b3b460c09e" providerId="ADAL" clId="{C08FC353-7DBA-E444-A2A8-06B0CA891710}" dt="2020-08-20T01:03:42.460" v="407" actId="478"/>
          <ac:spMkLst>
            <pc:docMk/>
            <pc:sldMk cId="2896811404" sldId="390"/>
            <ac:spMk id="180" creationId="{67C9B80D-D141-48B8-85FA-684ABC65AB7F}"/>
          </ac:spMkLst>
        </pc:spChg>
        <pc:spChg chg="del">
          <ac:chgData name="Talgat Manglayev" userId="21ac6300-3a7b-40a8-8db6-30b3b460c09e" providerId="ADAL" clId="{C08FC353-7DBA-E444-A2A8-06B0CA891710}" dt="2020-08-20T01:03:22.726" v="405" actId="478"/>
          <ac:spMkLst>
            <pc:docMk/>
            <pc:sldMk cId="2896811404" sldId="390"/>
            <ac:spMk id="181" creationId="{7E58D16B-936A-4205-8BF4-0909B3BC453B}"/>
          </ac:spMkLst>
        </pc:spChg>
        <pc:grpChg chg="del">
          <ac:chgData name="Talgat Manglayev" userId="21ac6300-3a7b-40a8-8db6-30b3b460c09e" providerId="ADAL" clId="{C08FC353-7DBA-E444-A2A8-06B0CA891710}" dt="2020-08-20T01:03:22.726" v="405" actId="478"/>
          <ac:grpSpMkLst>
            <pc:docMk/>
            <pc:sldMk cId="2896811404" sldId="390"/>
            <ac:grpSpMk id="118" creationId="{6F6FB139-76CD-441B-9740-E4889BA8D1E3}"/>
          </ac:grpSpMkLst>
        </pc:grpChg>
        <pc:grpChg chg="del">
          <ac:chgData name="Talgat Manglayev" userId="21ac6300-3a7b-40a8-8db6-30b3b460c09e" providerId="ADAL" clId="{C08FC353-7DBA-E444-A2A8-06B0CA891710}" dt="2020-08-20T01:03:22.726" v="405" actId="478"/>
          <ac:grpSpMkLst>
            <pc:docMk/>
            <pc:sldMk cId="2896811404" sldId="390"/>
            <ac:grpSpMk id="145" creationId="{3108854F-6882-4119-B8DA-D70F02926DDB}"/>
          </ac:grpSpMkLst>
        </pc:grpChg>
        <pc:grpChg chg="del">
          <ac:chgData name="Talgat Manglayev" userId="21ac6300-3a7b-40a8-8db6-30b3b460c09e" providerId="ADAL" clId="{C08FC353-7DBA-E444-A2A8-06B0CA891710}" dt="2020-08-20T01:03:22.726" v="405" actId="478"/>
          <ac:grpSpMkLst>
            <pc:docMk/>
            <pc:sldMk cId="2896811404" sldId="390"/>
            <ac:grpSpMk id="153" creationId="{DF8120C8-7E5F-4B6D-A304-EF0B7561596D}"/>
          </ac:grpSpMkLst>
        </pc:grpChg>
        <pc:grpChg chg="del">
          <ac:chgData name="Talgat Manglayev" userId="21ac6300-3a7b-40a8-8db6-30b3b460c09e" providerId="ADAL" clId="{C08FC353-7DBA-E444-A2A8-06B0CA891710}" dt="2020-08-20T01:03:22.726" v="405" actId="478"/>
          <ac:grpSpMkLst>
            <pc:docMk/>
            <pc:sldMk cId="2896811404" sldId="390"/>
            <ac:grpSpMk id="161" creationId="{ADAA213F-D52A-44CD-B36C-9DF3F72C740E}"/>
          </ac:grpSpMkLst>
        </pc:grpChg>
        <pc:picChg chg="mod">
          <ac:chgData name="Talgat Manglayev" userId="21ac6300-3a7b-40a8-8db6-30b3b460c09e" providerId="ADAL" clId="{C08FC353-7DBA-E444-A2A8-06B0CA891710}" dt="2020-08-20T01:03:56.004" v="409" actId="1076"/>
          <ac:picMkLst>
            <pc:docMk/>
            <pc:sldMk cId="2896811404" sldId="390"/>
            <ac:picMk id="6" creationId="{C653CB31-F55F-4584-AA4F-5EE95846E44B}"/>
          </ac:picMkLst>
        </pc:picChg>
        <pc:picChg chg="del">
          <ac:chgData name="Talgat Manglayev" userId="21ac6300-3a7b-40a8-8db6-30b3b460c09e" providerId="ADAL" clId="{C08FC353-7DBA-E444-A2A8-06B0CA891710}" dt="2020-08-20T01:03:22.726" v="405" actId="478"/>
          <ac:picMkLst>
            <pc:docMk/>
            <pc:sldMk cId="2896811404" sldId="390"/>
            <ac:picMk id="92" creationId="{393B668A-2AEF-4EA5-8084-BDF7586D7B7A}"/>
          </ac:picMkLst>
        </pc:picChg>
        <pc:picChg chg="del">
          <ac:chgData name="Talgat Manglayev" userId="21ac6300-3a7b-40a8-8db6-30b3b460c09e" providerId="ADAL" clId="{C08FC353-7DBA-E444-A2A8-06B0CA891710}" dt="2020-08-20T01:03:22.726" v="405" actId="478"/>
          <ac:picMkLst>
            <pc:docMk/>
            <pc:sldMk cId="2896811404" sldId="390"/>
            <ac:picMk id="93" creationId="{0C68FA8E-3922-407E-935F-1040549D6EAE}"/>
          </ac:picMkLst>
        </pc:picChg>
        <pc:picChg chg="del">
          <ac:chgData name="Talgat Manglayev" userId="21ac6300-3a7b-40a8-8db6-30b3b460c09e" providerId="ADAL" clId="{C08FC353-7DBA-E444-A2A8-06B0CA891710}" dt="2020-08-20T01:03:22.726" v="405" actId="478"/>
          <ac:picMkLst>
            <pc:docMk/>
            <pc:sldMk cId="2896811404" sldId="390"/>
            <ac:picMk id="94" creationId="{FCEEFE97-02DF-4520-AC82-ACF45E4D2EBD}"/>
          </ac:picMkLst>
        </pc:picChg>
        <pc:picChg chg="del">
          <ac:chgData name="Talgat Manglayev" userId="21ac6300-3a7b-40a8-8db6-30b3b460c09e" providerId="ADAL" clId="{C08FC353-7DBA-E444-A2A8-06B0CA891710}" dt="2020-08-20T01:03:22.726" v="405" actId="478"/>
          <ac:picMkLst>
            <pc:docMk/>
            <pc:sldMk cId="2896811404" sldId="390"/>
            <ac:picMk id="95" creationId="{A0599AD8-FF5E-402E-8E6E-A66C17C643C6}"/>
          </ac:picMkLst>
        </pc:picChg>
        <pc:picChg chg="del">
          <ac:chgData name="Talgat Manglayev" userId="21ac6300-3a7b-40a8-8db6-30b3b460c09e" providerId="ADAL" clId="{C08FC353-7DBA-E444-A2A8-06B0CA891710}" dt="2020-08-20T01:03:22.726" v="405" actId="478"/>
          <ac:picMkLst>
            <pc:docMk/>
            <pc:sldMk cId="2896811404" sldId="390"/>
            <ac:picMk id="183" creationId="{3D41584E-4401-4560-9CDC-40AA4297BEC4}"/>
          </ac:picMkLst>
        </pc:picChg>
      </pc:sldChg>
      <pc:sldChg chg="modSp add del mod">
        <pc:chgData name="Talgat Manglayev" userId="21ac6300-3a7b-40a8-8db6-30b3b460c09e" providerId="ADAL" clId="{C08FC353-7DBA-E444-A2A8-06B0CA891710}" dt="2020-08-20T01:05:58.539" v="463" actId="2696"/>
        <pc:sldMkLst>
          <pc:docMk/>
          <pc:sldMk cId="137676489" sldId="391"/>
        </pc:sldMkLst>
        <pc:spChg chg="mod">
          <ac:chgData name="Talgat Manglayev" userId="21ac6300-3a7b-40a8-8db6-30b3b460c09e" providerId="ADAL" clId="{C08FC353-7DBA-E444-A2A8-06B0CA891710}" dt="2020-08-20T01:05:49.419" v="461" actId="1076"/>
          <ac:spMkLst>
            <pc:docMk/>
            <pc:sldMk cId="137676489" sldId="391"/>
            <ac:spMk id="2" creationId="{88B50ADF-332C-274A-9B77-378CE393C9AB}"/>
          </ac:spMkLst>
        </pc:spChg>
      </pc:sldChg>
      <pc:sldChg chg="addSp delSp modSp add mod setBg">
        <pc:chgData name="Talgat Manglayev" userId="21ac6300-3a7b-40a8-8db6-30b3b460c09e" providerId="ADAL" clId="{C08FC353-7DBA-E444-A2A8-06B0CA891710}" dt="2020-08-20T07:22:50.444" v="1621" actId="1076"/>
        <pc:sldMkLst>
          <pc:docMk/>
          <pc:sldMk cId="19406267" sldId="392"/>
        </pc:sldMkLst>
        <pc:spChg chg="add mod">
          <ac:chgData name="Talgat Manglayev" userId="21ac6300-3a7b-40a8-8db6-30b3b460c09e" providerId="ADAL" clId="{C08FC353-7DBA-E444-A2A8-06B0CA891710}" dt="2020-08-20T07:22:50.444" v="1621" actId="1076"/>
          <ac:spMkLst>
            <pc:docMk/>
            <pc:sldMk cId="19406267" sldId="392"/>
            <ac:spMk id="4" creationId="{EE0AE526-CC25-E347-AD70-078F59BD1B9F}"/>
          </ac:spMkLst>
        </pc:spChg>
        <pc:spChg chg="mod">
          <ac:chgData name="Talgat Manglayev" userId="21ac6300-3a7b-40a8-8db6-30b3b460c09e" providerId="ADAL" clId="{C08FC353-7DBA-E444-A2A8-06B0CA891710}" dt="2020-08-20T01:07:41.665" v="520" actId="26606"/>
          <ac:spMkLst>
            <pc:docMk/>
            <pc:sldMk cId="19406267" sldId="392"/>
            <ac:spMk id="5" creationId="{0BD0A0FC-98DB-4C67-8FB5-3D4B0A98EB01}"/>
          </ac:spMkLst>
        </pc:spChg>
        <pc:spChg chg="del mod">
          <ac:chgData name="Talgat Manglayev" userId="21ac6300-3a7b-40a8-8db6-30b3b460c09e" providerId="ADAL" clId="{C08FC353-7DBA-E444-A2A8-06B0CA891710}" dt="2020-08-20T01:07:21.084" v="514" actId="478"/>
          <ac:spMkLst>
            <pc:docMk/>
            <pc:sldMk cId="19406267" sldId="392"/>
            <ac:spMk id="63" creationId="{823A289C-7ED8-704B-9F75-840FB38C3CDA}"/>
          </ac:spMkLst>
        </pc:spChg>
        <pc:picChg chg="add mod">
          <ac:chgData name="Talgat Manglayev" userId="21ac6300-3a7b-40a8-8db6-30b3b460c09e" providerId="ADAL" clId="{C08FC353-7DBA-E444-A2A8-06B0CA891710}" dt="2020-08-20T01:08:33.651" v="531" actId="1037"/>
          <ac:picMkLst>
            <pc:docMk/>
            <pc:sldMk cId="19406267" sldId="392"/>
            <ac:picMk id="3" creationId="{F4594F23-021B-7C47-9DFC-97402A0227D8}"/>
          </ac:picMkLst>
        </pc:picChg>
        <pc:picChg chg="ord">
          <ac:chgData name="Talgat Manglayev" userId="21ac6300-3a7b-40a8-8db6-30b3b460c09e" providerId="ADAL" clId="{C08FC353-7DBA-E444-A2A8-06B0CA891710}" dt="2020-08-20T01:07:41.665" v="520" actId="26606"/>
          <ac:picMkLst>
            <pc:docMk/>
            <pc:sldMk cId="19406267" sldId="392"/>
            <ac:picMk id="6" creationId="{C653CB31-F55F-4584-AA4F-5EE95846E44B}"/>
          </ac:picMkLst>
        </pc:picChg>
      </pc:sldChg>
      <pc:sldChg chg="addSp delSp modSp add mod">
        <pc:chgData name="Talgat Manglayev" userId="21ac6300-3a7b-40a8-8db6-30b3b460c09e" providerId="ADAL" clId="{C08FC353-7DBA-E444-A2A8-06B0CA891710}" dt="2020-08-20T02:56:34.200" v="706"/>
        <pc:sldMkLst>
          <pc:docMk/>
          <pc:sldMk cId="2526590918" sldId="393"/>
        </pc:sldMkLst>
        <pc:spChg chg="mod">
          <ac:chgData name="Talgat Manglayev" userId="21ac6300-3a7b-40a8-8db6-30b3b460c09e" providerId="ADAL" clId="{C08FC353-7DBA-E444-A2A8-06B0CA891710}" dt="2020-08-20T02:33:51.565" v="641" actId="1076"/>
          <ac:spMkLst>
            <pc:docMk/>
            <pc:sldMk cId="2526590918" sldId="393"/>
            <ac:spMk id="4" creationId="{EE0AE526-CC25-E347-AD70-078F59BD1B9F}"/>
          </ac:spMkLst>
        </pc:spChg>
        <pc:spChg chg="add mod">
          <ac:chgData name="Talgat Manglayev" userId="21ac6300-3a7b-40a8-8db6-30b3b460c09e" providerId="ADAL" clId="{C08FC353-7DBA-E444-A2A8-06B0CA891710}" dt="2020-08-20T02:56:03.968" v="704" actId="1076"/>
          <ac:spMkLst>
            <pc:docMk/>
            <pc:sldMk cId="2526590918" sldId="393"/>
            <ac:spMk id="8" creationId="{4392DF29-625B-8447-B265-AA6BA8A9078A}"/>
          </ac:spMkLst>
        </pc:spChg>
        <pc:spChg chg="add del mod">
          <ac:chgData name="Talgat Manglayev" userId="21ac6300-3a7b-40a8-8db6-30b3b460c09e" providerId="ADAL" clId="{C08FC353-7DBA-E444-A2A8-06B0CA891710}" dt="2020-08-20T02:37:56.526" v="681"/>
          <ac:spMkLst>
            <pc:docMk/>
            <pc:sldMk cId="2526590918" sldId="393"/>
            <ac:spMk id="9" creationId="{44365D19-860A-3C4D-8048-E1E96A0D8DFE}"/>
          </ac:spMkLst>
        </pc:spChg>
        <pc:spChg chg="add mod">
          <ac:chgData name="Talgat Manglayev" userId="21ac6300-3a7b-40a8-8db6-30b3b460c09e" providerId="ADAL" clId="{C08FC353-7DBA-E444-A2A8-06B0CA891710}" dt="2020-08-20T02:56:03.968" v="704" actId="1076"/>
          <ac:spMkLst>
            <pc:docMk/>
            <pc:sldMk cId="2526590918" sldId="393"/>
            <ac:spMk id="10" creationId="{2B53A5D2-6E04-7044-B324-415D7A3A29E6}"/>
          </ac:spMkLst>
        </pc:spChg>
        <pc:spChg chg="add del mod">
          <ac:chgData name="Talgat Manglayev" userId="21ac6300-3a7b-40a8-8db6-30b3b460c09e" providerId="ADAL" clId="{C08FC353-7DBA-E444-A2A8-06B0CA891710}" dt="2020-08-20T02:38:18.362" v="687"/>
          <ac:spMkLst>
            <pc:docMk/>
            <pc:sldMk cId="2526590918" sldId="393"/>
            <ac:spMk id="11" creationId="{DF0360EB-C2C7-E54F-A877-1D2072D79E0B}"/>
          </ac:spMkLst>
        </pc:spChg>
        <pc:spChg chg="add del mod">
          <ac:chgData name="Talgat Manglayev" userId="21ac6300-3a7b-40a8-8db6-30b3b460c09e" providerId="ADAL" clId="{C08FC353-7DBA-E444-A2A8-06B0CA891710}" dt="2020-08-20T02:56:34.200" v="706"/>
          <ac:spMkLst>
            <pc:docMk/>
            <pc:sldMk cId="2526590918" sldId="393"/>
            <ac:spMk id="12" creationId="{FB42A38D-4960-7D48-8EA9-8E1453B9B894}"/>
          </ac:spMkLst>
        </pc:spChg>
        <pc:picChg chg="del">
          <ac:chgData name="Talgat Manglayev" userId="21ac6300-3a7b-40a8-8db6-30b3b460c09e" providerId="ADAL" clId="{C08FC353-7DBA-E444-A2A8-06B0CA891710}" dt="2020-08-20T02:32:10.226" v="611" actId="478"/>
          <ac:picMkLst>
            <pc:docMk/>
            <pc:sldMk cId="2526590918" sldId="393"/>
            <ac:picMk id="3" creationId="{F4594F23-021B-7C47-9DFC-97402A0227D8}"/>
          </ac:picMkLst>
        </pc:picChg>
        <pc:picChg chg="add mod">
          <ac:chgData name="Talgat Manglayev" userId="21ac6300-3a7b-40a8-8db6-30b3b460c09e" providerId="ADAL" clId="{C08FC353-7DBA-E444-A2A8-06B0CA891710}" dt="2020-08-20T02:56:03.968" v="704" actId="1076"/>
          <ac:picMkLst>
            <pc:docMk/>
            <pc:sldMk cId="2526590918" sldId="393"/>
            <ac:picMk id="7" creationId="{54C4893F-8016-2445-9BF4-97DFF53CFFC6}"/>
          </ac:picMkLst>
        </pc:picChg>
      </pc:sldChg>
      <pc:sldChg chg="add del">
        <pc:chgData name="Talgat Manglayev" userId="21ac6300-3a7b-40a8-8db6-30b3b460c09e" providerId="ADAL" clId="{C08FC353-7DBA-E444-A2A8-06B0CA891710}" dt="2020-08-20T01:12:12.146" v="609"/>
        <pc:sldMkLst>
          <pc:docMk/>
          <pc:sldMk cId="3184944760" sldId="393"/>
        </pc:sldMkLst>
      </pc:sldChg>
      <pc:sldChg chg="addSp delSp modSp add mod">
        <pc:chgData name="Talgat Manglayev" userId="21ac6300-3a7b-40a8-8db6-30b3b460c09e" providerId="ADAL" clId="{C08FC353-7DBA-E444-A2A8-06B0CA891710}" dt="2020-08-20T07:04:07.660" v="1583" actId="1076"/>
        <pc:sldMkLst>
          <pc:docMk/>
          <pc:sldMk cId="891839891" sldId="394"/>
        </pc:sldMkLst>
        <pc:spChg chg="add del mod">
          <ac:chgData name="Talgat Manglayev" userId="21ac6300-3a7b-40a8-8db6-30b3b460c09e" providerId="ADAL" clId="{C08FC353-7DBA-E444-A2A8-06B0CA891710}" dt="2020-08-20T05:37:53.615" v="948" actId="478"/>
          <ac:spMkLst>
            <pc:docMk/>
            <pc:sldMk cId="891839891" sldId="394"/>
            <ac:spMk id="2" creationId="{22A6A9E1-5A95-8142-8541-8D4C56A97124}"/>
          </ac:spMkLst>
        </pc:spChg>
        <pc:spChg chg="add del mod">
          <ac:chgData name="Talgat Manglayev" userId="21ac6300-3a7b-40a8-8db6-30b3b460c09e" providerId="ADAL" clId="{C08FC353-7DBA-E444-A2A8-06B0CA891710}" dt="2020-08-20T05:47:57.519" v="986" actId="478"/>
          <ac:spMkLst>
            <pc:docMk/>
            <pc:sldMk cId="891839891" sldId="394"/>
            <ac:spMk id="3" creationId="{CD292BC0-3D49-0848-ABBC-50B95CFD927E}"/>
          </ac:spMkLst>
        </pc:spChg>
        <pc:spChg chg="del mod">
          <ac:chgData name="Talgat Manglayev" userId="21ac6300-3a7b-40a8-8db6-30b3b460c09e" providerId="ADAL" clId="{C08FC353-7DBA-E444-A2A8-06B0CA891710}" dt="2020-08-20T05:47:07.647" v="949" actId="478"/>
          <ac:spMkLst>
            <pc:docMk/>
            <pc:sldMk cId="891839891" sldId="394"/>
            <ac:spMk id="4" creationId="{EE0AE526-CC25-E347-AD70-078F59BD1B9F}"/>
          </ac:spMkLst>
        </pc:spChg>
        <pc:spChg chg="del mod">
          <ac:chgData name="Talgat Manglayev" userId="21ac6300-3a7b-40a8-8db6-30b3b460c09e" providerId="ADAL" clId="{C08FC353-7DBA-E444-A2A8-06B0CA891710}" dt="2020-08-20T05:37:23.061" v="945" actId="478"/>
          <ac:spMkLst>
            <pc:docMk/>
            <pc:sldMk cId="891839891" sldId="394"/>
            <ac:spMk id="8" creationId="{4392DF29-625B-8447-B265-AA6BA8A9078A}"/>
          </ac:spMkLst>
        </pc:spChg>
        <pc:spChg chg="add mod">
          <ac:chgData name="Talgat Manglayev" userId="21ac6300-3a7b-40a8-8db6-30b3b460c09e" providerId="ADAL" clId="{C08FC353-7DBA-E444-A2A8-06B0CA891710}" dt="2020-08-20T06:59:19.534" v="1561" actId="1076"/>
          <ac:spMkLst>
            <pc:docMk/>
            <pc:sldMk cId="891839891" sldId="394"/>
            <ac:spMk id="9" creationId="{244480E9-E7FF-7949-BAB0-C8C86F247E14}"/>
          </ac:spMkLst>
        </pc:spChg>
        <pc:spChg chg="del">
          <ac:chgData name="Talgat Manglayev" userId="21ac6300-3a7b-40a8-8db6-30b3b460c09e" providerId="ADAL" clId="{C08FC353-7DBA-E444-A2A8-06B0CA891710}" dt="2020-08-20T04:59:35.020" v="836" actId="478"/>
          <ac:spMkLst>
            <pc:docMk/>
            <pc:sldMk cId="891839891" sldId="394"/>
            <ac:spMk id="10" creationId="{2B53A5D2-6E04-7044-B324-415D7A3A29E6}"/>
          </ac:spMkLst>
        </pc:spChg>
        <pc:spChg chg="add del mod">
          <ac:chgData name="Talgat Manglayev" userId="21ac6300-3a7b-40a8-8db6-30b3b460c09e" providerId="ADAL" clId="{C08FC353-7DBA-E444-A2A8-06B0CA891710}" dt="2020-08-20T05:47:55.666" v="985"/>
          <ac:spMkLst>
            <pc:docMk/>
            <pc:sldMk cId="891839891" sldId="394"/>
            <ac:spMk id="11" creationId="{5D920F12-40EC-0C4D-9CA8-A8125412E6D8}"/>
          </ac:spMkLst>
        </pc:spChg>
        <pc:spChg chg="add del mod">
          <ac:chgData name="Talgat Manglayev" userId="21ac6300-3a7b-40a8-8db6-30b3b460c09e" providerId="ADAL" clId="{C08FC353-7DBA-E444-A2A8-06B0CA891710}" dt="2020-08-20T05:48:16.724" v="993"/>
          <ac:spMkLst>
            <pc:docMk/>
            <pc:sldMk cId="891839891" sldId="394"/>
            <ac:spMk id="12" creationId="{9E782E35-E171-1640-B083-113FBA3760CC}"/>
          </ac:spMkLst>
        </pc:spChg>
        <pc:spChg chg="add mod">
          <ac:chgData name="Talgat Manglayev" userId="21ac6300-3a7b-40a8-8db6-30b3b460c09e" providerId="ADAL" clId="{C08FC353-7DBA-E444-A2A8-06B0CA891710}" dt="2020-08-20T07:02:43.617" v="1564" actId="404"/>
          <ac:spMkLst>
            <pc:docMk/>
            <pc:sldMk cId="891839891" sldId="394"/>
            <ac:spMk id="13" creationId="{662176CA-A60E-FE40-AACE-14DE917F03D6}"/>
          </ac:spMkLst>
        </pc:spChg>
        <pc:spChg chg="add mod">
          <ac:chgData name="Talgat Manglayev" userId="21ac6300-3a7b-40a8-8db6-30b3b460c09e" providerId="ADAL" clId="{C08FC353-7DBA-E444-A2A8-06B0CA891710}" dt="2020-08-20T07:04:07.660" v="1583" actId="1076"/>
          <ac:spMkLst>
            <pc:docMk/>
            <pc:sldMk cId="891839891" sldId="394"/>
            <ac:spMk id="16" creationId="{1DFE39EB-30B2-8F49-B0EB-158230BABDA2}"/>
          </ac:spMkLst>
        </pc:spChg>
        <pc:picChg chg="del">
          <ac:chgData name="Talgat Manglayev" userId="21ac6300-3a7b-40a8-8db6-30b3b460c09e" providerId="ADAL" clId="{C08FC353-7DBA-E444-A2A8-06B0CA891710}" dt="2020-08-20T04:54:28.932" v="708" actId="478"/>
          <ac:picMkLst>
            <pc:docMk/>
            <pc:sldMk cId="891839891" sldId="394"/>
            <ac:picMk id="7" creationId="{54C4893F-8016-2445-9BF4-97DFF53CFFC6}"/>
          </ac:picMkLst>
        </pc:picChg>
        <pc:picChg chg="add mod">
          <ac:chgData name="Talgat Manglayev" userId="21ac6300-3a7b-40a8-8db6-30b3b460c09e" providerId="ADAL" clId="{C08FC353-7DBA-E444-A2A8-06B0CA891710}" dt="2020-08-20T07:03:28.623" v="1572" actId="1076"/>
          <ac:picMkLst>
            <pc:docMk/>
            <pc:sldMk cId="891839891" sldId="394"/>
            <ac:picMk id="15" creationId="{C5E485DA-3786-FF4C-8487-51E6F1FA074F}"/>
          </ac:picMkLst>
        </pc:picChg>
      </pc:sldChg>
      <pc:sldChg chg="modSp add mod ord">
        <pc:chgData name="Talgat Manglayev" userId="21ac6300-3a7b-40a8-8db6-30b3b460c09e" providerId="ADAL" clId="{C08FC353-7DBA-E444-A2A8-06B0CA891710}" dt="2020-08-20T05:47:49.925" v="983" actId="1076"/>
        <pc:sldMkLst>
          <pc:docMk/>
          <pc:sldMk cId="1716769081" sldId="395"/>
        </pc:sldMkLst>
        <pc:spChg chg="mod">
          <ac:chgData name="Talgat Manglayev" userId="21ac6300-3a7b-40a8-8db6-30b3b460c09e" providerId="ADAL" clId="{C08FC353-7DBA-E444-A2A8-06B0CA891710}" dt="2020-08-20T05:37:34.331" v="947" actId="207"/>
          <ac:spMkLst>
            <pc:docMk/>
            <pc:sldMk cId="1716769081" sldId="395"/>
            <ac:spMk id="2" creationId="{22A6A9E1-5A95-8142-8541-8D4C56A97124}"/>
          </ac:spMkLst>
        </pc:spChg>
        <pc:spChg chg="mod">
          <ac:chgData name="Talgat Manglayev" userId="21ac6300-3a7b-40a8-8db6-30b3b460c09e" providerId="ADAL" clId="{C08FC353-7DBA-E444-A2A8-06B0CA891710}" dt="2020-08-20T05:47:49.925" v="983" actId="1076"/>
          <ac:spMkLst>
            <pc:docMk/>
            <pc:sldMk cId="1716769081" sldId="395"/>
            <ac:spMk id="8" creationId="{4392DF29-625B-8447-B265-AA6BA8A9078A}"/>
          </ac:spMkLst>
        </pc:spChg>
      </pc:sldChg>
      <pc:sldChg chg="addSp delSp modSp add mod">
        <pc:chgData name="Talgat Manglayev" userId="21ac6300-3a7b-40a8-8db6-30b3b460c09e" providerId="ADAL" clId="{C08FC353-7DBA-E444-A2A8-06B0CA891710}" dt="2020-08-20T07:23:13.663" v="1625" actId="1076"/>
        <pc:sldMkLst>
          <pc:docMk/>
          <pc:sldMk cId="3663506110" sldId="396"/>
        </pc:sldMkLst>
        <pc:spChg chg="add mod">
          <ac:chgData name="Talgat Manglayev" userId="21ac6300-3a7b-40a8-8db6-30b3b460c09e" providerId="ADAL" clId="{C08FC353-7DBA-E444-A2A8-06B0CA891710}" dt="2020-08-20T07:23:00.807" v="1624" actId="1076"/>
          <ac:spMkLst>
            <pc:docMk/>
            <pc:sldMk cId="3663506110" sldId="396"/>
            <ac:spMk id="8" creationId="{CC9B7645-CE98-E143-B71C-F9FC00E77258}"/>
          </ac:spMkLst>
        </pc:spChg>
        <pc:spChg chg="del">
          <ac:chgData name="Talgat Manglayev" userId="21ac6300-3a7b-40a8-8db6-30b3b460c09e" providerId="ADAL" clId="{C08FC353-7DBA-E444-A2A8-06B0CA891710}" dt="2020-08-20T07:18:05.148" v="1592" actId="478"/>
          <ac:spMkLst>
            <pc:docMk/>
            <pc:sldMk cId="3663506110" sldId="396"/>
            <ac:spMk id="9" creationId="{244480E9-E7FF-7949-BAB0-C8C86F247E14}"/>
          </ac:spMkLst>
        </pc:spChg>
        <pc:spChg chg="mod">
          <ac:chgData name="Talgat Manglayev" userId="21ac6300-3a7b-40a8-8db6-30b3b460c09e" providerId="ADAL" clId="{C08FC353-7DBA-E444-A2A8-06B0CA891710}" dt="2020-08-20T07:23:13.663" v="1625" actId="1076"/>
          <ac:spMkLst>
            <pc:docMk/>
            <pc:sldMk cId="3663506110" sldId="396"/>
            <ac:spMk id="13" creationId="{662176CA-A60E-FE40-AACE-14DE917F03D6}"/>
          </ac:spMkLst>
        </pc:spChg>
        <pc:spChg chg="del mod">
          <ac:chgData name="Talgat Manglayev" userId="21ac6300-3a7b-40a8-8db6-30b3b460c09e" providerId="ADAL" clId="{C08FC353-7DBA-E444-A2A8-06B0CA891710}" dt="2020-08-20T07:22:54.845" v="1622" actId="478"/>
          <ac:spMkLst>
            <pc:docMk/>
            <pc:sldMk cId="3663506110" sldId="396"/>
            <ac:spMk id="16" creationId="{1DFE39EB-30B2-8F49-B0EB-158230BABDA2}"/>
          </ac:spMkLst>
        </pc:spChg>
        <pc:picChg chg="del">
          <ac:chgData name="Talgat Manglayev" userId="21ac6300-3a7b-40a8-8db6-30b3b460c09e" providerId="ADAL" clId="{C08FC353-7DBA-E444-A2A8-06B0CA891710}" dt="2020-08-20T07:18:22.150" v="1594" actId="478"/>
          <ac:picMkLst>
            <pc:docMk/>
            <pc:sldMk cId="3663506110" sldId="396"/>
            <ac:picMk id="15" creationId="{C5E485DA-3786-FF4C-8487-51E6F1FA074F}"/>
          </ac:picMkLst>
        </pc:picChg>
      </pc:sldChg>
      <pc:sldChg chg="add del">
        <pc:chgData name="Talgat Manglayev" userId="21ac6300-3a7b-40a8-8db6-30b3b460c09e" providerId="ADAL" clId="{C08FC353-7DBA-E444-A2A8-06B0CA891710}" dt="2020-08-20T07:09:54.870" v="1584" actId="2696"/>
        <pc:sldMkLst>
          <pc:docMk/>
          <pc:sldMk cId="4039135404" sldId="396"/>
        </pc:sldMkLst>
      </pc:sldChg>
      <pc:sldChg chg="add del">
        <pc:chgData name="Talgat Manglayev" userId="21ac6300-3a7b-40a8-8db6-30b3b460c09e" providerId="ADAL" clId="{C08FC353-7DBA-E444-A2A8-06B0CA891710}" dt="2020-08-23T07:36:43.749" v="1672" actId="2696"/>
        <pc:sldMkLst>
          <pc:docMk/>
          <pc:sldMk cId="2002370107" sldId="397"/>
        </pc:sldMkLst>
      </pc:sldChg>
      <pc:sldChg chg="addSp delSp modSp add del mod">
        <pc:chgData name="Talgat Manglayev" userId="21ac6300-3a7b-40a8-8db6-30b3b460c09e" providerId="ADAL" clId="{C08FC353-7DBA-E444-A2A8-06B0CA891710}" dt="2020-08-20T10:01:28.289" v="1638" actId="2696"/>
        <pc:sldMkLst>
          <pc:docMk/>
          <pc:sldMk cId="3321128245" sldId="397"/>
        </pc:sldMkLst>
        <pc:spChg chg="del mod">
          <ac:chgData name="Talgat Manglayev" userId="21ac6300-3a7b-40a8-8db6-30b3b460c09e" providerId="ADAL" clId="{C08FC353-7DBA-E444-A2A8-06B0CA891710}" dt="2020-08-20T10:01:25.304" v="1637" actId="478"/>
          <ac:spMkLst>
            <pc:docMk/>
            <pc:sldMk cId="3321128245" sldId="397"/>
            <ac:spMk id="2" creationId="{5AED89AA-291A-AE43-8941-F200003C0BAD}"/>
          </ac:spMkLst>
        </pc:spChg>
        <pc:spChg chg="add mod">
          <ac:chgData name="Talgat Manglayev" userId="21ac6300-3a7b-40a8-8db6-30b3b460c09e" providerId="ADAL" clId="{C08FC353-7DBA-E444-A2A8-06B0CA891710}" dt="2020-08-20T10:01:25.304" v="1637" actId="478"/>
          <ac:spMkLst>
            <pc:docMk/>
            <pc:sldMk cId="3321128245" sldId="397"/>
            <ac:spMk id="5" creationId="{8FF067B6-1BA6-ED4F-86A8-5778089F347D}"/>
          </ac:spMkLst>
        </pc:spChg>
      </pc:sldChg>
      <pc:sldChg chg="delSp modSp add mod">
        <pc:chgData name="Talgat Manglayev" userId="21ac6300-3a7b-40a8-8db6-30b3b460c09e" providerId="ADAL" clId="{C08FC353-7DBA-E444-A2A8-06B0CA891710}" dt="2020-08-23T09:12:37.653" v="1674" actId="120"/>
        <pc:sldMkLst>
          <pc:docMk/>
          <pc:sldMk cId="751243870" sldId="398"/>
        </pc:sldMkLst>
        <pc:spChg chg="mod">
          <ac:chgData name="Talgat Manglayev" userId="21ac6300-3a7b-40a8-8db6-30b3b460c09e" providerId="ADAL" clId="{C08FC353-7DBA-E444-A2A8-06B0CA891710}" dt="2020-08-23T07:36:08.916" v="1661" actId="20577"/>
          <ac:spMkLst>
            <pc:docMk/>
            <pc:sldMk cId="751243870" sldId="398"/>
            <ac:spMk id="5" creationId="{0BD0A0FC-98DB-4C67-8FB5-3D4B0A98EB01}"/>
          </ac:spMkLst>
        </pc:spChg>
        <pc:spChg chg="del">
          <ac:chgData name="Talgat Manglayev" userId="21ac6300-3a7b-40a8-8db6-30b3b460c09e" providerId="ADAL" clId="{C08FC353-7DBA-E444-A2A8-06B0CA891710}" dt="2020-08-23T07:36:37.391" v="1670" actId="478"/>
          <ac:spMkLst>
            <pc:docMk/>
            <pc:sldMk cId="751243870" sldId="398"/>
            <ac:spMk id="8" creationId="{CC9B7645-CE98-E143-B71C-F9FC00E77258}"/>
          </ac:spMkLst>
        </pc:spChg>
        <pc:spChg chg="mod">
          <ac:chgData name="Talgat Manglayev" userId="21ac6300-3a7b-40a8-8db6-30b3b460c09e" providerId="ADAL" clId="{C08FC353-7DBA-E444-A2A8-06B0CA891710}" dt="2020-08-23T09:12:37.653" v="1674" actId="120"/>
          <ac:spMkLst>
            <pc:docMk/>
            <pc:sldMk cId="751243870" sldId="398"/>
            <ac:spMk id="13" creationId="{662176CA-A60E-FE40-AACE-14DE917F03D6}"/>
          </ac:spMkLst>
        </pc:spChg>
      </pc:sldChg>
      <pc:sldChg chg="modSp del mod">
        <pc:chgData name="Talgat Manglayev" userId="21ac6300-3a7b-40a8-8db6-30b3b460c09e" providerId="ADAL" clId="{C08FC353-7DBA-E444-A2A8-06B0CA891710}" dt="2020-08-20T01:05:06.009" v="430" actId="2696"/>
        <pc:sldMkLst>
          <pc:docMk/>
          <pc:sldMk cId="1928800055" sldId="398"/>
        </pc:sldMkLst>
        <pc:spChg chg="mod">
          <ac:chgData name="Talgat Manglayev" userId="21ac6300-3a7b-40a8-8db6-30b3b460c09e" providerId="ADAL" clId="{C08FC353-7DBA-E444-A2A8-06B0CA891710}" dt="2020-08-20T00:53:57.574" v="402" actId="1076"/>
          <ac:spMkLst>
            <pc:docMk/>
            <pc:sldMk cId="1928800055" sldId="398"/>
            <ac:spMk id="5" creationId="{44059E9E-50B4-49FF-81B3-83F7904E3023}"/>
          </ac:spMkLst>
        </pc:spChg>
        <pc:spChg chg="mod">
          <ac:chgData name="Talgat Manglayev" userId="21ac6300-3a7b-40a8-8db6-30b3b460c09e" providerId="ADAL" clId="{C08FC353-7DBA-E444-A2A8-06B0CA891710}" dt="2020-08-20T00:52:35.835" v="358" actId="14100"/>
          <ac:spMkLst>
            <pc:docMk/>
            <pc:sldMk cId="1928800055" sldId="398"/>
            <ac:spMk id="11" creationId="{D764C962-F2FB-497D-9D0C-FACEDC5805CB}"/>
          </ac:spMkLst>
        </pc:spChg>
        <pc:spChg chg="mod">
          <ac:chgData name="Talgat Manglayev" userId="21ac6300-3a7b-40a8-8db6-30b3b460c09e" providerId="ADAL" clId="{C08FC353-7DBA-E444-A2A8-06B0CA891710}" dt="2020-08-20T00:53:39.601" v="400" actId="20577"/>
          <ac:spMkLst>
            <pc:docMk/>
            <pc:sldMk cId="1928800055" sldId="398"/>
            <ac:spMk id="13" creationId="{B1E28021-2B8E-4D30-80CE-9A89A277E6E3}"/>
          </ac:spMkLst>
        </pc:spChg>
      </pc:sldChg>
      <pc:sldChg chg="addSp delSp modSp add mod">
        <pc:chgData name="Talgat Manglayev" userId="21ac6300-3a7b-40a8-8db6-30b3b460c09e" providerId="ADAL" clId="{C08FC353-7DBA-E444-A2A8-06B0CA891710}" dt="2020-08-30T10:45:48.885" v="1714" actId="1076"/>
        <pc:sldMkLst>
          <pc:docMk/>
          <pc:sldMk cId="1935370237" sldId="399"/>
        </pc:sldMkLst>
        <pc:spChg chg="mod">
          <ac:chgData name="Talgat Manglayev" userId="21ac6300-3a7b-40a8-8db6-30b3b460c09e" providerId="ADAL" clId="{C08FC353-7DBA-E444-A2A8-06B0CA891710}" dt="2020-08-30T10:40:35.132" v="1704" actId="20577"/>
          <ac:spMkLst>
            <pc:docMk/>
            <pc:sldMk cId="1935370237" sldId="399"/>
            <ac:spMk id="5" creationId="{0BD0A0FC-98DB-4C67-8FB5-3D4B0A98EB01}"/>
          </ac:spMkLst>
        </pc:spChg>
        <pc:spChg chg="add mod">
          <ac:chgData name="Talgat Manglayev" userId="21ac6300-3a7b-40a8-8db6-30b3b460c09e" providerId="ADAL" clId="{C08FC353-7DBA-E444-A2A8-06B0CA891710}" dt="2020-08-30T10:45:48.885" v="1714" actId="1076"/>
          <ac:spMkLst>
            <pc:docMk/>
            <pc:sldMk cId="1935370237" sldId="399"/>
            <ac:spMk id="7" creationId="{1C577251-2342-2549-8109-866F1E8CD5E2}"/>
          </ac:spMkLst>
        </pc:spChg>
        <pc:spChg chg="del">
          <ac:chgData name="Talgat Manglayev" userId="21ac6300-3a7b-40a8-8db6-30b3b460c09e" providerId="ADAL" clId="{C08FC353-7DBA-E444-A2A8-06B0CA891710}" dt="2020-08-30T10:44:15.770" v="1705" actId="478"/>
          <ac:spMkLst>
            <pc:docMk/>
            <pc:sldMk cId="1935370237" sldId="399"/>
            <ac:spMk id="13" creationId="{662176CA-A60E-FE40-AACE-14DE917F03D6}"/>
          </ac:spMkLst>
        </pc:spChg>
        <pc:picChg chg="add mod">
          <ac:chgData name="Talgat Manglayev" userId="21ac6300-3a7b-40a8-8db6-30b3b460c09e" providerId="ADAL" clId="{C08FC353-7DBA-E444-A2A8-06B0CA891710}" dt="2020-08-30T10:44:56.762" v="1712" actId="14100"/>
          <ac:picMkLst>
            <pc:docMk/>
            <pc:sldMk cId="1935370237" sldId="399"/>
            <ac:picMk id="3" creationId="{13C4C9E2-8C28-4E45-87B4-0134C3269E83}"/>
          </ac:picMkLst>
        </pc:picChg>
      </pc:sldChg>
    </pc:docChg>
  </pc:docChgLst>
  <pc:docChgLst>
    <pc:chgData name="Talgat Manglayev" userId="21ac6300-3a7b-40a8-8db6-30b3b460c09e" providerId="ADAL" clId="{7B230419-4354-B64A-B645-0AE4EFBC89AF}"/>
    <pc:docChg chg="undo custSel addSld delSld modSld sldOrd">
      <pc:chgData name="Talgat Manglayev" userId="21ac6300-3a7b-40a8-8db6-30b3b460c09e" providerId="ADAL" clId="{7B230419-4354-B64A-B645-0AE4EFBC89AF}" dt="2020-10-18T21:06:09.461" v="2759" actId="1076"/>
      <pc:docMkLst>
        <pc:docMk/>
      </pc:docMkLst>
      <pc:sldChg chg="modSp mod">
        <pc:chgData name="Talgat Manglayev" userId="21ac6300-3a7b-40a8-8db6-30b3b460c09e" providerId="ADAL" clId="{7B230419-4354-B64A-B645-0AE4EFBC89AF}" dt="2020-10-13T09:40:21.899" v="63" actId="20577"/>
        <pc:sldMkLst>
          <pc:docMk/>
          <pc:sldMk cId="3185002490" sldId="384"/>
        </pc:sldMkLst>
        <pc:spChg chg="mod">
          <ac:chgData name="Talgat Manglayev" userId="21ac6300-3a7b-40a8-8db6-30b3b460c09e" providerId="ADAL" clId="{7B230419-4354-B64A-B645-0AE4EFBC89AF}" dt="2020-10-13T07:41:25.444" v="41" actId="20577"/>
          <ac:spMkLst>
            <pc:docMk/>
            <pc:sldMk cId="3185002490" sldId="384"/>
            <ac:spMk id="3" creationId="{3916A05D-6944-7845-AF27-59BE22AA223D}"/>
          </ac:spMkLst>
        </pc:spChg>
        <pc:spChg chg="mod">
          <ac:chgData name="Talgat Manglayev" userId="21ac6300-3a7b-40a8-8db6-30b3b460c09e" providerId="ADAL" clId="{7B230419-4354-B64A-B645-0AE4EFBC89AF}" dt="2020-10-13T09:40:21.899" v="63" actId="20577"/>
          <ac:spMkLst>
            <pc:docMk/>
            <pc:sldMk cId="3185002490" sldId="384"/>
            <ac:spMk id="5" creationId="{9F89D403-B006-0349-80E1-426903999A36}"/>
          </ac:spMkLst>
        </pc:spChg>
        <pc:picChg chg="mod">
          <ac:chgData name="Talgat Manglayev" userId="21ac6300-3a7b-40a8-8db6-30b3b460c09e" providerId="ADAL" clId="{7B230419-4354-B64A-B645-0AE4EFBC89AF}" dt="2020-10-13T09:39:41.349" v="58" actId="1076"/>
          <ac:picMkLst>
            <pc:docMk/>
            <pc:sldMk cId="3185002490" sldId="384"/>
            <ac:picMk id="6" creationId="{19B973CF-615B-4FA6-BB76-A3469FB9C94F}"/>
          </ac:picMkLst>
        </pc:picChg>
      </pc:sldChg>
      <pc:sldChg chg="modSp mod">
        <pc:chgData name="Talgat Manglayev" userId="21ac6300-3a7b-40a8-8db6-30b3b460c09e" providerId="ADAL" clId="{7B230419-4354-B64A-B645-0AE4EFBC89AF}" dt="2020-10-18T18:56:51.650" v="456" actId="12"/>
        <pc:sldMkLst>
          <pc:docMk/>
          <pc:sldMk cId="2896811404" sldId="390"/>
        </pc:sldMkLst>
        <pc:spChg chg="mod">
          <ac:chgData name="Talgat Manglayev" userId="21ac6300-3a7b-40a8-8db6-30b3b460c09e" providerId="ADAL" clId="{7B230419-4354-B64A-B645-0AE4EFBC89AF}" dt="2020-10-18T18:56:51.650" v="456" actId="12"/>
          <ac:spMkLst>
            <pc:docMk/>
            <pc:sldMk cId="2896811404" sldId="390"/>
            <ac:spMk id="63" creationId="{823A289C-7ED8-704B-9F75-840FB38C3CDA}"/>
          </ac:spMkLst>
        </pc:spChg>
      </pc:sldChg>
      <pc:sldChg chg="addSp delSp modSp mod">
        <pc:chgData name="Talgat Manglayev" userId="21ac6300-3a7b-40a8-8db6-30b3b460c09e" providerId="ADAL" clId="{7B230419-4354-B64A-B645-0AE4EFBC89AF}" dt="2020-10-18T19:32:40.026" v="1746" actId="20577"/>
        <pc:sldMkLst>
          <pc:docMk/>
          <pc:sldMk cId="19406267" sldId="392"/>
        </pc:sldMkLst>
        <pc:spChg chg="add mod">
          <ac:chgData name="Talgat Manglayev" userId="21ac6300-3a7b-40a8-8db6-30b3b460c09e" providerId="ADAL" clId="{7B230419-4354-B64A-B645-0AE4EFBC89AF}" dt="2020-10-18T19:17:32.211" v="1521" actId="113"/>
          <ac:spMkLst>
            <pc:docMk/>
            <pc:sldMk cId="19406267" sldId="392"/>
            <ac:spMk id="2" creationId="{2B0D7BFB-3317-F543-A1A5-066329FCA32C}"/>
          </ac:spMkLst>
        </pc:spChg>
        <pc:spChg chg="del">
          <ac:chgData name="Talgat Manglayev" userId="21ac6300-3a7b-40a8-8db6-30b3b460c09e" providerId="ADAL" clId="{7B230419-4354-B64A-B645-0AE4EFBC89AF}" dt="2020-10-18T18:56:12.520" v="425" actId="478"/>
          <ac:spMkLst>
            <pc:docMk/>
            <pc:sldMk cId="19406267" sldId="392"/>
            <ac:spMk id="4" creationId="{EE0AE526-CC25-E347-AD70-078F59BD1B9F}"/>
          </ac:spMkLst>
        </pc:spChg>
        <pc:spChg chg="mod">
          <ac:chgData name="Talgat Manglayev" userId="21ac6300-3a7b-40a8-8db6-30b3b460c09e" providerId="ADAL" clId="{7B230419-4354-B64A-B645-0AE4EFBC89AF}" dt="2020-10-18T19:32:40.026" v="1746" actId="20577"/>
          <ac:spMkLst>
            <pc:docMk/>
            <pc:sldMk cId="19406267" sldId="392"/>
            <ac:spMk id="5" creationId="{0BD0A0FC-98DB-4C67-8FB5-3D4B0A98EB01}"/>
          </ac:spMkLst>
        </pc:spChg>
        <pc:picChg chg="del mod">
          <ac:chgData name="Talgat Manglayev" userId="21ac6300-3a7b-40a8-8db6-30b3b460c09e" providerId="ADAL" clId="{7B230419-4354-B64A-B645-0AE4EFBC89AF}" dt="2020-10-18T18:56:09.771" v="424" actId="478"/>
          <ac:picMkLst>
            <pc:docMk/>
            <pc:sldMk cId="19406267" sldId="392"/>
            <ac:picMk id="3" creationId="{F4594F23-021B-7C47-9DFC-97402A0227D8}"/>
          </ac:picMkLst>
        </pc:picChg>
      </pc:sldChg>
      <pc:sldChg chg="addSp delSp modSp mod">
        <pc:chgData name="Talgat Manglayev" userId="21ac6300-3a7b-40a8-8db6-30b3b460c09e" providerId="ADAL" clId="{7B230419-4354-B64A-B645-0AE4EFBC89AF}" dt="2020-10-18T19:44:00.585" v="1917" actId="20577"/>
        <pc:sldMkLst>
          <pc:docMk/>
          <pc:sldMk cId="2526590918" sldId="393"/>
        </pc:sldMkLst>
        <pc:spChg chg="add mod">
          <ac:chgData name="Talgat Manglayev" userId="21ac6300-3a7b-40a8-8db6-30b3b460c09e" providerId="ADAL" clId="{7B230419-4354-B64A-B645-0AE4EFBC89AF}" dt="2020-10-18T19:44:00.585" v="1917" actId="20577"/>
          <ac:spMkLst>
            <pc:docMk/>
            <pc:sldMk cId="2526590918" sldId="393"/>
            <ac:spMk id="2" creationId="{4E892456-C8B4-9949-9228-769FF25BED9D}"/>
          </ac:spMkLst>
        </pc:spChg>
        <pc:spChg chg="del">
          <ac:chgData name="Talgat Manglayev" userId="21ac6300-3a7b-40a8-8db6-30b3b460c09e" providerId="ADAL" clId="{7B230419-4354-B64A-B645-0AE4EFBC89AF}" dt="2020-10-18T19:37:33.787" v="1765" actId="478"/>
          <ac:spMkLst>
            <pc:docMk/>
            <pc:sldMk cId="2526590918" sldId="393"/>
            <ac:spMk id="4" creationId="{EE0AE526-CC25-E347-AD70-078F59BD1B9F}"/>
          </ac:spMkLst>
        </pc:spChg>
        <pc:spChg chg="mod">
          <ac:chgData name="Talgat Manglayev" userId="21ac6300-3a7b-40a8-8db6-30b3b460c09e" providerId="ADAL" clId="{7B230419-4354-B64A-B645-0AE4EFBC89AF}" dt="2020-10-18T19:38:28.358" v="1778" actId="20577"/>
          <ac:spMkLst>
            <pc:docMk/>
            <pc:sldMk cId="2526590918" sldId="393"/>
            <ac:spMk id="5" creationId="{0BD0A0FC-98DB-4C67-8FB5-3D4B0A98EB01}"/>
          </ac:spMkLst>
        </pc:spChg>
        <pc:spChg chg="del">
          <ac:chgData name="Talgat Manglayev" userId="21ac6300-3a7b-40a8-8db6-30b3b460c09e" providerId="ADAL" clId="{7B230419-4354-B64A-B645-0AE4EFBC89AF}" dt="2020-10-18T19:37:31.191" v="1764" actId="478"/>
          <ac:spMkLst>
            <pc:docMk/>
            <pc:sldMk cId="2526590918" sldId="393"/>
            <ac:spMk id="8" creationId="{4392DF29-625B-8447-B265-AA6BA8A9078A}"/>
          </ac:spMkLst>
        </pc:spChg>
        <pc:spChg chg="del">
          <ac:chgData name="Talgat Manglayev" userId="21ac6300-3a7b-40a8-8db6-30b3b460c09e" providerId="ADAL" clId="{7B230419-4354-B64A-B645-0AE4EFBC89AF}" dt="2020-10-18T19:37:31.191" v="1764" actId="478"/>
          <ac:spMkLst>
            <pc:docMk/>
            <pc:sldMk cId="2526590918" sldId="393"/>
            <ac:spMk id="10" creationId="{2B53A5D2-6E04-7044-B324-415D7A3A29E6}"/>
          </ac:spMkLst>
        </pc:spChg>
        <pc:picChg chg="del">
          <ac:chgData name="Talgat Manglayev" userId="21ac6300-3a7b-40a8-8db6-30b3b460c09e" providerId="ADAL" clId="{7B230419-4354-B64A-B645-0AE4EFBC89AF}" dt="2020-10-18T19:37:27.978" v="1763" actId="478"/>
          <ac:picMkLst>
            <pc:docMk/>
            <pc:sldMk cId="2526590918" sldId="393"/>
            <ac:picMk id="7" creationId="{54C4893F-8016-2445-9BF4-97DFF53CFFC6}"/>
          </ac:picMkLst>
        </pc:picChg>
      </pc:sldChg>
      <pc:sldChg chg="addSp delSp modSp mod">
        <pc:chgData name="Talgat Manglayev" userId="21ac6300-3a7b-40a8-8db6-30b3b460c09e" providerId="ADAL" clId="{7B230419-4354-B64A-B645-0AE4EFBC89AF}" dt="2020-10-18T20:25:12.420" v="2416" actId="1076"/>
        <pc:sldMkLst>
          <pc:docMk/>
          <pc:sldMk cId="891839891" sldId="394"/>
        </pc:sldMkLst>
        <pc:spChg chg="mod">
          <ac:chgData name="Talgat Manglayev" userId="21ac6300-3a7b-40a8-8db6-30b3b460c09e" providerId="ADAL" clId="{7B230419-4354-B64A-B645-0AE4EFBC89AF}" dt="2020-10-18T20:06:54.626" v="2015" actId="20577"/>
          <ac:spMkLst>
            <pc:docMk/>
            <pc:sldMk cId="891839891" sldId="394"/>
            <ac:spMk id="5" creationId="{0BD0A0FC-98DB-4C67-8FB5-3D4B0A98EB01}"/>
          </ac:spMkLst>
        </pc:spChg>
        <pc:spChg chg="add mod">
          <ac:chgData name="Talgat Manglayev" userId="21ac6300-3a7b-40a8-8db6-30b3b460c09e" providerId="ADAL" clId="{7B230419-4354-B64A-B645-0AE4EFBC89AF}" dt="2020-10-18T20:25:08.199" v="2415" actId="1076"/>
          <ac:spMkLst>
            <pc:docMk/>
            <pc:sldMk cId="891839891" sldId="394"/>
            <ac:spMk id="8" creationId="{89805039-F73C-1A4D-B24F-7C8678AA2878}"/>
          </ac:spMkLst>
        </pc:spChg>
        <pc:spChg chg="del">
          <ac:chgData name="Talgat Manglayev" userId="21ac6300-3a7b-40a8-8db6-30b3b460c09e" providerId="ADAL" clId="{7B230419-4354-B64A-B645-0AE4EFBC89AF}" dt="2020-10-18T20:08:22.398" v="2023" actId="478"/>
          <ac:spMkLst>
            <pc:docMk/>
            <pc:sldMk cId="891839891" sldId="394"/>
            <ac:spMk id="9" creationId="{244480E9-E7FF-7949-BAB0-C8C86F247E14}"/>
          </ac:spMkLst>
        </pc:spChg>
        <pc:spChg chg="mod">
          <ac:chgData name="Talgat Manglayev" userId="21ac6300-3a7b-40a8-8db6-30b3b460c09e" providerId="ADAL" clId="{7B230419-4354-B64A-B645-0AE4EFBC89AF}" dt="2020-10-18T20:25:12.420" v="2416" actId="1076"/>
          <ac:spMkLst>
            <pc:docMk/>
            <pc:sldMk cId="891839891" sldId="394"/>
            <ac:spMk id="13" creationId="{662176CA-A60E-FE40-AACE-14DE917F03D6}"/>
          </ac:spMkLst>
        </pc:spChg>
        <pc:spChg chg="del">
          <ac:chgData name="Talgat Manglayev" userId="21ac6300-3a7b-40a8-8db6-30b3b460c09e" providerId="ADAL" clId="{7B230419-4354-B64A-B645-0AE4EFBC89AF}" dt="2020-10-18T20:08:25.129" v="2024" actId="478"/>
          <ac:spMkLst>
            <pc:docMk/>
            <pc:sldMk cId="891839891" sldId="394"/>
            <ac:spMk id="16" creationId="{1DFE39EB-30B2-8F49-B0EB-158230BABDA2}"/>
          </ac:spMkLst>
        </pc:spChg>
        <pc:picChg chg="del">
          <ac:chgData name="Talgat Manglayev" userId="21ac6300-3a7b-40a8-8db6-30b3b460c09e" providerId="ADAL" clId="{7B230419-4354-B64A-B645-0AE4EFBC89AF}" dt="2020-10-18T20:08:15.570" v="2022" actId="478"/>
          <ac:picMkLst>
            <pc:docMk/>
            <pc:sldMk cId="891839891" sldId="394"/>
            <ac:picMk id="15" creationId="{C5E485DA-3786-FF4C-8487-51E6F1FA074F}"/>
          </ac:picMkLst>
        </pc:picChg>
      </pc:sldChg>
      <pc:sldChg chg="addSp delSp modSp mod">
        <pc:chgData name="Talgat Manglayev" userId="21ac6300-3a7b-40a8-8db6-30b3b460c09e" providerId="ADAL" clId="{7B230419-4354-B64A-B645-0AE4EFBC89AF}" dt="2020-10-18T20:20:44.099" v="2274" actId="2711"/>
        <pc:sldMkLst>
          <pc:docMk/>
          <pc:sldMk cId="1716769081" sldId="395"/>
        </pc:sldMkLst>
        <pc:spChg chg="del">
          <ac:chgData name="Talgat Manglayev" userId="21ac6300-3a7b-40a8-8db6-30b3b460c09e" providerId="ADAL" clId="{7B230419-4354-B64A-B645-0AE4EFBC89AF}" dt="2020-10-18T19:52:43.209" v="1945" actId="478"/>
          <ac:spMkLst>
            <pc:docMk/>
            <pc:sldMk cId="1716769081" sldId="395"/>
            <ac:spMk id="2" creationId="{22A6A9E1-5A95-8142-8541-8D4C56A97124}"/>
          </ac:spMkLst>
        </pc:spChg>
        <pc:spChg chg="add mod">
          <ac:chgData name="Talgat Manglayev" userId="21ac6300-3a7b-40a8-8db6-30b3b460c09e" providerId="ADAL" clId="{7B230419-4354-B64A-B645-0AE4EFBC89AF}" dt="2020-10-18T20:20:44.099" v="2274" actId="2711"/>
          <ac:spMkLst>
            <pc:docMk/>
            <pc:sldMk cId="1716769081" sldId="395"/>
            <ac:spMk id="3" creationId="{464B559A-0038-144F-BAD0-D722F4C0EB34}"/>
          </ac:spMkLst>
        </pc:spChg>
        <pc:spChg chg="del mod">
          <ac:chgData name="Talgat Manglayev" userId="21ac6300-3a7b-40a8-8db6-30b3b460c09e" providerId="ADAL" clId="{7B230419-4354-B64A-B645-0AE4EFBC89AF}" dt="2020-10-18T19:52:47.473" v="1947" actId="478"/>
          <ac:spMkLst>
            <pc:docMk/>
            <pc:sldMk cId="1716769081" sldId="395"/>
            <ac:spMk id="4" creationId="{EE0AE526-CC25-E347-AD70-078F59BD1B9F}"/>
          </ac:spMkLst>
        </pc:spChg>
        <pc:spChg chg="mod">
          <ac:chgData name="Talgat Manglayev" userId="21ac6300-3a7b-40a8-8db6-30b3b460c09e" providerId="ADAL" clId="{7B230419-4354-B64A-B645-0AE4EFBC89AF}" dt="2020-10-18T19:45:44.505" v="1942" actId="20577"/>
          <ac:spMkLst>
            <pc:docMk/>
            <pc:sldMk cId="1716769081" sldId="395"/>
            <ac:spMk id="5" creationId="{0BD0A0FC-98DB-4C67-8FB5-3D4B0A98EB01}"/>
          </ac:spMkLst>
        </pc:spChg>
        <pc:spChg chg="mod">
          <ac:chgData name="Talgat Manglayev" userId="21ac6300-3a7b-40a8-8db6-30b3b460c09e" providerId="ADAL" clId="{7B230419-4354-B64A-B645-0AE4EFBC89AF}" dt="2020-10-18T20:14:55.822" v="2068" actId="404"/>
          <ac:spMkLst>
            <pc:docMk/>
            <pc:sldMk cId="1716769081" sldId="395"/>
            <ac:spMk id="8" creationId="{4392DF29-625B-8447-B265-AA6BA8A9078A}"/>
          </ac:spMkLst>
        </pc:spChg>
      </pc:sldChg>
      <pc:sldChg chg="addSp delSp modSp mod">
        <pc:chgData name="Talgat Manglayev" userId="21ac6300-3a7b-40a8-8db6-30b3b460c09e" providerId="ADAL" clId="{7B230419-4354-B64A-B645-0AE4EFBC89AF}" dt="2020-10-18T20:33:11.431" v="2627" actId="20577"/>
        <pc:sldMkLst>
          <pc:docMk/>
          <pc:sldMk cId="3663506110" sldId="396"/>
        </pc:sldMkLst>
        <pc:spChg chg="add mod">
          <ac:chgData name="Talgat Manglayev" userId="21ac6300-3a7b-40a8-8db6-30b3b460c09e" providerId="ADAL" clId="{7B230419-4354-B64A-B645-0AE4EFBC89AF}" dt="2020-10-18T20:27:21.310" v="2437" actId="1076"/>
          <ac:spMkLst>
            <pc:docMk/>
            <pc:sldMk cId="3663506110" sldId="396"/>
            <ac:spMk id="2" creationId="{6F9D4928-2655-0144-8BC6-3130F40EA6F5}"/>
          </ac:spMkLst>
        </pc:spChg>
        <pc:spChg chg="mod">
          <ac:chgData name="Talgat Manglayev" userId="21ac6300-3a7b-40a8-8db6-30b3b460c09e" providerId="ADAL" clId="{7B230419-4354-B64A-B645-0AE4EFBC89AF}" dt="2020-10-18T20:32:41.927" v="2576"/>
          <ac:spMkLst>
            <pc:docMk/>
            <pc:sldMk cId="3663506110" sldId="396"/>
            <ac:spMk id="5" creationId="{0BD0A0FC-98DB-4C67-8FB5-3D4B0A98EB01}"/>
          </ac:spMkLst>
        </pc:spChg>
        <pc:spChg chg="del">
          <ac:chgData name="Talgat Manglayev" userId="21ac6300-3a7b-40a8-8db6-30b3b460c09e" providerId="ADAL" clId="{7B230419-4354-B64A-B645-0AE4EFBC89AF}" dt="2020-10-18T20:27:07.145" v="2434" actId="478"/>
          <ac:spMkLst>
            <pc:docMk/>
            <pc:sldMk cId="3663506110" sldId="396"/>
            <ac:spMk id="8" creationId="{CC9B7645-CE98-E143-B71C-F9FC00E77258}"/>
          </ac:spMkLst>
        </pc:spChg>
        <pc:spChg chg="mod">
          <ac:chgData name="Talgat Manglayev" userId="21ac6300-3a7b-40a8-8db6-30b3b460c09e" providerId="ADAL" clId="{7B230419-4354-B64A-B645-0AE4EFBC89AF}" dt="2020-10-18T20:33:11.431" v="2627" actId="20577"/>
          <ac:spMkLst>
            <pc:docMk/>
            <pc:sldMk cId="3663506110" sldId="396"/>
            <ac:spMk id="13" creationId="{662176CA-A60E-FE40-AACE-14DE917F03D6}"/>
          </ac:spMkLst>
        </pc:spChg>
      </pc:sldChg>
      <pc:sldChg chg="del">
        <pc:chgData name="Talgat Manglayev" userId="21ac6300-3a7b-40a8-8db6-30b3b460c09e" providerId="ADAL" clId="{7B230419-4354-B64A-B645-0AE4EFBC89AF}" dt="2020-10-18T10:31:29.677" v="219" actId="2696"/>
        <pc:sldMkLst>
          <pc:docMk/>
          <pc:sldMk cId="751243870" sldId="398"/>
        </pc:sldMkLst>
      </pc:sldChg>
      <pc:sldChg chg="addSp delSp modSp mod">
        <pc:chgData name="Talgat Manglayev" userId="21ac6300-3a7b-40a8-8db6-30b3b460c09e" providerId="ADAL" clId="{7B230419-4354-B64A-B645-0AE4EFBC89AF}" dt="2020-10-18T19:21:29.722" v="1525"/>
        <pc:sldMkLst>
          <pc:docMk/>
          <pc:sldMk cId="1935370237" sldId="399"/>
        </pc:sldMkLst>
        <pc:spChg chg="mod">
          <ac:chgData name="Talgat Manglayev" userId="21ac6300-3a7b-40a8-8db6-30b3b460c09e" providerId="ADAL" clId="{7B230419-4354-B64A-B645-0AE4EFBC89AF}" dt="2020-10-18T10:25:23.047" v="84" actId="255"/>
          <ac:spMkLst>
            <pc:docMk/>
            <pc:sldMk cId="1935370237" sldId="399"/>
            <ac:spMk id="5" creationId="{0BD0A0FC-98DB-4C67-8FB5-3D4B0A98EB01}"/>
          </ac:spMkLst>
        </pc:spChg>
        <pc:spChg chg="del">
          <ac:chgData name="Talgat Manglayev" userId="21ac6300-3a7b-40a8-8db6-30b3b460c09e" providerId="ADAL" clId="{7B230419-4354-B64A-B645-0AE4EFBC89AF}" dt="2020-10-18T10:25:27.938" v="86" actId="478"/>
          <ac:spMkLst>
            <pc:docMk/>
            <pc:sldMk cId="1935370237" sldId="399"/>
            <ac:spMk id="7" creationId="{1C577251-2342-2549-8109-866F1E8CD5E2}"/>
          </ac:spMkLst>
        </pc:spChg>
        <pc:spChg chg="add mod">
          <ac:chgData name="Talgat Manglayev" userId="21ac6300-3a7b-40a8-8db6-30b3b460c09e" providerId="ADAL" clId="{7B230419-4354-B64A-B645-0AE4EFBC89AF}" dt="2020-10-18T19:21:29.722" v="1525"/>
          <ac:spMkLst>
            <pc:docMk/>
            <pc:sldMk cId="1935370237" sldId="399"/>
            <ac:spMk id="8" creationId="{286C79F4-58FC-994C-B013-7849AB76418D}"/>
          </ac:spMkLst>
        </pc:spChg>
        <pc:picChg chg="del">
          <ac:chgData name="Talgat Manglayev" userId="21ac6300-3a7b-40a8-8db6-30b3b460c09e" providerId="ADAL" clId="{7B230419-4354-B64A-B645-0AE4EFBC89AF}" dt="2020-10-18T10:25:25.251" v="85" actId="478"/>
          <ac:picMkLst>
            <pc:docMk/>
            <pc:sldMk cId="1935370237" sldId="399"/>
            <ac:picMk id="3" creationId="{13C4C9E2-8C28-4E45-87B4-0134C3269E83}"/>
          </ac:picMkLst>
        </pc:picChg>
      </pc:sldChg>
      <pc:sldChg chg="modSp new del ord">
        <pc:chgData name="Talgat Manglayev" userId="21ac6300-3a7b-40a8-8db6-30b3b460c09e" providerId="ADAL" clId="{7B230419-4354-B64A-B645-0AE4EFBC89AF}" dt="2020-10-18T19:21:43.705" v="1527" actId="2696"/>
        <pc:sldMkLst>
          <pc:docMk/>
          <pc:sldMk cId="1942804238" sldId="400"/>
        </pc:sldMkLst>
        <pc:spChg chg="mod">
          <ac:chgData name="Talgat Manglayev" userId="21ac6300-3a7b-40a8-8db6-30b3b460c09e" providerId="ADAL" clId="{7B230419-4354-B64A-B645-0AE4EFBC89AF}" dt="2020-10-18T19:21:42.559" v="1526" actId="20577"/>
          <ac:spMkLst>
            <pc:docMk/>
            <pc:sldMk cId="1942804238" sldId="400"/>
            <ac:spMk id="2" creationId="{52A25E80-1C47-7B42-913A-A9AA5E0FA6D6}"/>
          </ac:spMkLst>
        </pc:spChg>
      </pc:sldChg>
      <pc:sldChg chg="modSp add del mod">
        <pc:chgData name="Talgat Manglayev" userId="21ac6300-3a7b-40a8-8db6-30b3b460c09e" providerId="ADAL" clId="{7B230419-4354-B64A-B645-0AE4EFBC89AF}" dt="2020-10-18T19:32:30.638" v="1744" actId="20577"/>
        <pc:sldMkLst>
          <pc:docMk/>
          <pc:sldMk cId="2809268826" sldId="400"/>
        </pc:sldMkLst>
        <pc:spChg chg="mod">
          <ac:chgData name="Talgat Manglayev" userId="21ac6300-3a7b-40a8-8db6-30b3b460c09e" providerId="ADAL" clId="{7B230419-4354-B64A-B645-0AE4EFBC89AF}" dt="2020-10-18T19:32:30.638" v="1744" actId="20577"/>
          <ac:spMkLst>
            <pc:docMk/>
            <pc:sldMk cId="2809268826" sldId="400"/>
            <ac:spMk id="2" creationId="{2B0D7BFB-3317-F543-A1A5-066329FCA32C}"/>
          </ac:spMkLst>
        </pc:spChg>
      </pc:sldChg>
      <pc:sldChg chg="addSp delSp modSp add mod">
        <pc:chgData name="Talgat Manglayev" userId="21ac6300-3a7b-40a8-8db6-30b3b460c09e" providerId="ADAL" clId="{7B230419-4354-B64A-B645-0AE4EFBC89AF}" dt="2020-10-18T20:44:32.158" v="2688" actId="1076"/>
        <pc:sldMkLst>
          <pc:docMk/>
          <pc:sldMk cId="1157947362" sldId="401"/>
        </pc:sldMkLst>
        <pc:spChg chg="mod">
          <ac:chgData name="Talgat Manglayev" userId="21ac6300-3a7b-40a8-8db6-30b3b460c09e" providerId="ADAL" clId="{7B230419-4354-B64A-B645-0AE4EFBC89AF}" dt="2020-10-18T20:44:02.895" v="2677"/>
          <ac:spMkLst>
            <pc:docMk/>
            <pc:sldMk cId="1157947362" sldId="401"/>
            <ac:spMk id="2" creationId="{6F9D4928-2655-0144-8BC6-3130F40EA6F5}"/>
          </ac:spMkLst>
        </pc:spChg>
        <pc:spChg chg="add del mod">
          <ac:chgData name="Talgat Manglayev" userId="21ac6300-3a7b-40a8-8db6-30b3b460c09e" providerId="ADAL" clId="{7B230419-4354-B64A-B645-0AE4EFBC89AF}" dt="2020-10-18T20:42:12.310" v="2654" actId="478"/>
          <ac:spMkLst>
            <pc:docMk/>
            <pc:sldMk cId="1157947362" sldId="401"/>
            <ac:spMk id="7" creationId="{27F960A8-C081-014A-B12E-D289896C8A49}"/>
          </ac:spMkLst>
        </pc:spChg>
        <pc:spChg chg="add mod">
          <ac:chgData name="Talgat Manglayev" userId="21ac6300-3a7b-40a8-8db6-30b3b460c09e" providerId="ADAL" clId="{7B230419-4354-B64A-B645-0AE4EFBC89AF}" dt="2020-10-18T20:43:40.407" v="2670" actId="1076"/>
          <ac:spMkLst>
            <pc:docMk/>
            <pc:sldMk cId="1157947362" sldId="401"/>
            <ac:spMk id="8" creationId="{299F1131-6DD4-7142-807E-F11B94E0E9A2}"/>
          </ac:spMkLst>
        </pc:spChg>
        <pc:spChg chg="add mod">
          <ac:chgData name="Talgat Manglayev" userId="21ac6300-3a7b-40a8-8db6-30b3b460c09e" providerId="ADAL" clId="{7B230419-4354-B64A-B645-0AE4EFBC89AF}" dt="2020-10-18T20:44:28.220" v="2687" actId="1076"/>
          <ac:spMkLst>
            <pc:docMk/>
            <pc:sldMk cId="1157947362" sldId="401"/>
            <ac:spMk id="9" creationId="{5DC5E35D-5A98-9447-B5BE-8658DF066761}"/>
          </ac:spMkLst>
        </pc:spChg>
        <pc:spChg chg="mod">
          <ac:chgData name="Talgat Manglayev" userId="21ac6300-3a7b-40a8-8db6-30b3b460c09e" providerId="ADAL" clId="{7B230419-4354-B64A-B645-0AE4EFBC89AF}" dt="2020-10-18T20:44:09.627" v="2682" actId="1076"/>
          <ac:spMkLst>
            <pc:docMk/>
            <pc:sldMk cId="1157947362" sldId="401"/>
            <ac:spMk id="13" creationId="{662176CA-A60E-FE40-AACE-14DE917F03D6}"/>
          </ac:spMkLst>
        </pc:spChg>
        <pc:picChg chg="add mod">
          <ac:chgData name="Talgat Manglayev" userId="21ac6300-3a7b-40a8-8db6-30b3b460c09e" providerId="ADAL" clId="{7B230419-4354-B64A-B645-0AE4EFBC89AF}" dt="2020-10-18T20:44:32.158" v="2688" actId="1076"/>
          <ac:picMkLst>
            <pc:docMk/>
            <pc:sldMk cId="1157947362" sldId="401"/>
            <ac:picMk id="4" creationId="{ACE47C4B-7E07-B54F-BD90-62B8FB910AF2}"/>
          </ac:picMkLst>
        </pc:picChg>
      </pc:sldChg>
      <pc:sldChg chg="new del">
        <pc:chgData name="Talgat Manglayev" userId="21ac6300-3a7b-40a8-8db6-30b3b460c09e" providerId="ADAL" clId="{7B230419-4354-B64A-B645-0AE4EFBC89AF}" dt="2020-10-18T21:03:59.799" v="2691" actId="2696"/>
        <pc:sldMkLst>
          <pc:docMk/>
          <pc:sldMk cId="39343167" sldId="402"/>
        </pc:sldMkLst>
      </pc:sldChg>
      <pc:sldChg chg="addSp delSp modSp add mod">
        <pc:chgData name="Talgat Manglayev" userId="21ac6300-3a7b-40a8-8db6-30b3b460c09e" providerId="ADAL" clId="{7B230419-4354-B64A-B645-0AE4EFBC89AF}" dt="2020-10-18T21:06:09.461" v="2759" actId="1076"/>
        <pc:sldMkLst>
          <pc:docMk/>
          <pc:sldMk cId="344572020" sldId="403"/>
        </pc:sldMkLst>
        <pc:spChg chg="add mod">
          <ac:chgData name="Talgat Manglayev" userId="21ac6300-3a7b-40a8-8db6-30b3b460c09e" providerId="ADAL" clId="{7B230419-4354-B64A-B645-0AE4EFBC89AF}" dt="2020-10-18T21:06:09.461" v="2759" actId="1076"/>
          <ac:spMkLst>
            <pc:docMk/>
            <pc:sldMk cId="344572020" sldId="403"/>
            <ac:spMk id="3" creationId="{79CADE48-59B2-D540-9524-FC725F559574}"/>
          </ac:spMkLst>
        </pc:spChg>
        <pc:spChg chg="del">
          <ac:chgData name="Talgat Manglayev" userId="21ac6300-3a7b-40a8-8db6-30b3b460c09e" providerId="ADAL" clId="{7B230419-4354-B64A-B645-0AE4EFBC89AF}" dt="2020-10-18T21:04:38.765" v="2717" actId="478"/>
          <ac:spMkLst>
            <pc:docMk/>
            <pc:sldMk cId="344572020" sldId="403"/>
            <ac:spMk id="8" creationId="{299F1131-6DD4-7142-807E-F11B94E0E9A2}"/>
          </ac:spMkLst>
        </pc:spChg>
        <pc:spChg chg="del mod">
          <ac:chgData name="Talgat Manglayev" userId="21ac6300-3a7b-40a8-8db6-30b3b460c09e" providerId="ADAL" clId="{7B230419-4354-B64A-B645-0AE4EFBC89AF}" dt="2020-10-18T21:04:35.751" v="2716" actId="478"/>
          <ac:spMkLst>
            <pc:docMk/>
            <pc:sldMk cId="344572020" sldId="403"/>
            <ac:spMk id="9" creationId="{5DC5E35D-5A98-9447-B5BE-8658DF066761}"/>
          </ac:spMkLst>
        </pc:spChg>
        <pc:spChg chg="mod">
          <ac:chgData name="Talgat Manglayev" userId="21ac6300-3a7b-40a8-8db6-30b3b460c09e" providerId="ADAL" clId="{7B230419-4354-B64A-B645-0AE4EFBC89AF}" dt="2020-10-18T21:05:37.324" v="2728" actId="20577"/>
          <ac:spMkLst>
            <pc:docMk/>
            <pc:sldMk cId="344572020" sldId="403"/>
            <ac:spMk id="13" creationId="{662176CA-A60E-FE40-AACE-14DE917F03D6}"/>
          </ac:spMkLst>
        </pc:spChg>
        <pc:picChg chg="del">
          <ac:chgData name="Talgat Manglayev" userId="21ac6300-3a7b-40a8-8db6-30b3b460c09e" providerId="ADAL" clId="{7B230419-4354-B64A-B645-0AE4EFBC89AF}" dt="2020-10-18T21:04:32.435" v="2714" actId="478"/>
          <ac:picMkLst>
            <pc:docMk/>
            <pc:sldMk cId="344572020" sldId="403"/>
            <ac:picMk id="4" creationId="{ACE47C4B-7E07-B54F-BD90-62B8FB910AF2}"/>
          </ac:picMkLst>
        </pc:picChg>
      </pc:sldChg>
    </pc:docChg>
  </pc:docChgLst>
  <pc:docChgLst>
    <pc:chgData name="Talgat Manglayev" userId="21ac6300-3a7b-40a8-8db6-30b3b460c09e" providerId="ADAL" clId="{A3B1ECE6-49FB-314B-B04E-F2540F1B5D97}"/>
    <pc:docChg chg="undo redo custSel mod addSld delSld modSld sldOrd">
      <pc:chgData name="Talgat Manglayev" userId="21ac6300-3a7b-40a8-8db6-30b3b460c09e" providerId="ADAL" clId="{A3B1ECE6-49FB-314B-B04E-F2540F1B5D97}" dt="2020-11-12T22:18:21.849" v="4769" actId="2696"/>
      <pc:docMkLst>
        <pc:docMk/>
      </pc:docMkLst>
      <pc:sldChg chg="addSp modSp">
        <pc:chgData name="Talgat Manglayev" userId="21ac6300-3a7b-40a8-8db6-30b3b460c09e" providerId="ADAL" clId="{A3B1ECE6-49FB-314B-B04E-F2540F1B5D97}" dt="2020-11-10T12:43:04.926" v="41"/>
        <pc:sldMkLst>
          <pc:docMk/>
          <pc:sldMk cId="710175939" sldId="368"/>
        </pc:sldMkLst>
        <pc:spChg chg="add mod">
          <ac:chgData name="Talgat Manglayev" userId="21ac6300-3a7b-40a8-8db6-30b3b460c09e" providerId="ADAL" clId="{A3B1ECE6-49FB-314B-B04E-F2540F1B5D97}" dt="2020-11-10T12:43:04.926" v="41"/>
          <ac:spMkLst>
            <pc:docMk/>
            <pc:sldMk cId="710175939" sldId="368"/>
            <ac:spMk id="3" creationId="{4B6D0D85-F7DA-3E45-A07C-EFDB0E294807}"/>
          </ac:spMkLst>
        </pc:spChg>
      </pc:sldChg>
      <pc:sldChg chg="modSp mod">
        <pc:chgData name="Talgat Manglayev" userId="21ac6300-3a7b-40a8-8db6-30b3b460c09e" providerId="ADAL" clId="{A3B1ECE6-49FB-314B-B04E-F2540F1B5D97}" dt="2020-11-10T12:42:04.087" v="24" actId="1076"/>
        <pc:sldMkLst>
          <pc:docMk/>
          <pc:sldMk cId="3185002490" sldId="384"/>
        </pc:sldMkLst>
        <pc:spChg chg="mod">
          <ac:chgData name="Talgat Manglayev" userId="21ac6300-3a7b-40a8-8db6-30b3b460c09e" providerId="ADAL" clId="{A3B1ECE6-49FB-314B-B04E-F2540F1B5D97}" dt="2020-11-10T12:41:30.303" v="1" actId="20577"/>
          <ac:spMkLst>
            <pc:docMk/>
            <pc:sldMk cId="3185002490" sldId="384"/>
            <ac:spMk id="2" creationId="{2202B59B-87DC-480E-B098-471AFA663934}"/>
          </ac:spMkLst>
        </pc:spChg>
        <pc:spChg chg="mod">
          <ac:chgData name="Talgat Manglayev" userId="21ac6300-3a7b-40a8-8db6-30b3b460c09e" providerId="ADAL" clId="{A3B1ECE6-49FB-314B-B04E-F2540F1B5D97}" dt="2020-11-10T12:42:00.837" v="23" actId="1076"/>
          <ac:spMkLst>
            <pc:docMk/>
            <pc:sldMk cId="3185002490" sldId="384"/>
            <ac:spMk id="5" creationId="{9F89D403-B006-0349-80E1-426903999A36}"/>
          </ac:spMkLst>
        </pc:spChg>
        <pc:picChg chg="mod">
          <ac:chgData name="Talgat Manglayev" userId="21ac6300-3a7b-40a8-8db6-30b3b460c09e" providerId="ADAL" clId="{A3B1ECE6-49FB-314B-B04E-F2540F1B5D97}" dt="2020-11-10T12:42:04.087" v="24" actId="1076"/>
          <ac:picMkLst>
            <pc:docMk/>
            <pc:sldMk cId="3185002490" sldId="384"/>
            <ac:picMk id="6" creationId="{19B973CF-615B-4FA6-BB76-A3469FB9C94F}"/>
          </ac:picMkLst>
        </pc:picChg>
      </pc:sldChg>
      <pc:sldChg chg="addSp modSp mod">
        <pc:chgData name="Talgat Manglayev" userId="21ac6300-3a7b-40a8-8db6-30b3b460c09e" providerId="ADAL" clId="{A3B1ECE6-49FB-314B-B04E-F2540F1B5D97}" dt="2020-11-11T18:52:50.192" v="2723" actId="20577"/>
        <pc:sldMkLst>
          <pc:docMk/>
          <pc:sldMk cId="2896811404" sldId="390"/>
        </pc:sldMkLst>
        <pc:spChg chg="add mod">
          <ac:chgData name="Talgat Manglayev" userId="21ac6300-3a7b-40a8-8db6-30b3b460c09e" providerId="ADAL" clId="{A3B1ECE6-49FB-314B-B04E-F2540F1B5D97}" dt="2020-11-10T12:43:04.926" v="41"/>
          <ac:spMkLst>
            <pc:docMk/>
            <pc:sldMk cId="2896811404" sldId="390"/>
            <ac:spMk id="2" creationId="{E01553F5-FA77-874C-AA6D-45398361964D}"/>
          </ac:spMkLst>
        </pc:spChg>
        <pc:spChg chg="mod">
          <ac:chgData name="Talgat Manglayev" userId="21ac6300-3a7b-40a8-8db6-30b3b460c09e" providerId="ADAL" clId="{A3B1ECE6-49FB-314B-B04E-F2540F1B5D97}" dt="2020-11-10T12:42:41.875" v="40" actId="20577"/>
          <ac:spMkLst>
            <pc:docMk/>
            <pc:sldMk cId="2896811404" sldId="390"/>
            <ac:spMk id="5" creationId="{0BD0A0FC-98DB-4C67-8FB5-3D4B0A98EB01}"/>
          </ac:spMkLst>
        </pc:spChg>
        <pc:spChg chg="mod">
          <ac:chgData name="Talgat Manglayev" userId="21ac6300-3a7b-40a8-8db6-30b3b460c09e" providerId="ADAL" clId="{A3B1ECE6-49FB-314B-B04E-F2540F1B5D97}" dt="2020-11-11T18:52:50.192" v="2723" actId="20577"/>
          <ac:spMkLst>
            <pc:docMk/>
            <pc:sldMk cId="2896811404" sldId="390"/>
            <ac:spMk id="63" creationId="{823A289C-7ED8-704B-9F75-840FB38C3CDA}"/>
          </ac:spMkLst>
        </pc:spChg>
      </pc:sldChg>
      <pc:sldChg chg="addSp modSp del">
        <pc:chgData name="Talgat Manglayev" userId="21ac6300-3a7b-40a8-8db6-30b3b460c09e" providerId="ADAL" clId="{A3B1ECE6-49FB-314B-B04E-F2540F1B5D97}" dt="2020-11-10T17:01:24.562" v="150" actId="2696"/>
        <pc:sldMkLst>
          <pc:docMk/>
          <pc:sldMk cId="19406267" sldId="392"/>
        </pc:sldMkLst>
        <pc:spChg chg="add mod">
          <ac:chgData name="Talgat Manglayev" userId="21ac6300-3a7b-40a8-8db6-30b3b460c09e" providerId="ADAL" clId="{A3B1ECE6-49FB-314B-B04E-F2540F1B5D97}" dt="2020-11-10T12:43:04.926" v="41"/>
          <ac:spMkLst>
            <pc:docMk/>
            <pc:sldMk cId="19406267" sldId="392"/>
            <ac:spMk id="3" creationId="{6EF83C50-BFDB-F843-AFFE-EF11DB637FDB}"/>
          </ac:spMkLst>
        </pc:spChg>
      </pc:sldChg>
      <pc:sldChg chg="addSp modSp del">
        <pc:chgData name="Talgat Manglayev" userId="21ac6300-3a7b-40a8-8db6-30b3b460c09e" providerId="ADAL" clId="{A3B1ECE6-49FB-314B-B04E-F2540F1B5D97}" dt="2020-11-10T17:01:24.562" v="150" actId="2696"/>
        <pc:sldMkLst>
          <pc:docMk/>
          <pc:sldMk cId="2526590918" sldId="393"/>
        </pc:sldMkLst>
        <pc:spChg chg="add mod">
          <ac:chgData name="Talgat Manglayev" userId="21ac6300-3a7b-40a8-8db6-30b3b460c09e" providerId="ADAL" clId="{A3B1ECE6-49FB-314B-B04E-F2540F1B5D97}" dt="2020-11-10T12:43:04.926" v="41"/>
          <ac:spMkLst>
            <pc:docMk/>
            <pc:sldMk cId="2526590918" sldId="393"/>
            <ac:spMk id="3" creationId="{4C6A898A-8E49-B845-B7C2-81658E51E8C9}"/>
          </ac:spMkLst>
        </pc:spChg>
      </pc:sldChg>
      <pc:sldChg chg="addSp modSp del">
        <pc:chgData name="Talgat Manglayev" userId="21ac6300-3a7b-40a8-8db6-30b3b460c09e" providerId="ADAL" clId="{A3B1ECE6-49FB-314B-B04E-F2540F1B5D97}" dt="2020-11-10T17:01:24.562" v="150" actId="2696"/>
        <pc:sldMkLst>
          <pc:docMk/>
          <pc:sldMk cId="891839891" sldId="394"/>
        </pc:sldMkLst>
        <pc:spChg chg="add mod">
          <ac:chgData name="Talgat Manglayev" userId="21ac6300-3a7b-40a8-8db6-30b3b460c09e" providerId="ADAL" clId="{A3B1ECE6-49FB-314B-B04E-F2540F1B5D97}" dt="2020-11-10T12:43:04.926" v="41"/>
          <ac:spMkLst>
            <pc:docMk/>
            <pc:sldMk cId="891839891" sldId="394"/>
            <ac:spMk id="2" creationId="{1AD17049-FD4B-914E-BB6E-AC51ECA51D67}"/>
          </ac:spMkLst>
        </pc:spChg>
      </pc:sldChg>
      <pc:sldChg chg="addSp modSp del">
        <pc:chgData name="Talgat Manglayev" userId="21ac6300-3a7b-40a8-8db6-30b3b460c09e" providerId="ADAL" clId="{A3B1ECE6-49FB-314B-B04E-F2540F1B5D97}" dt="2020-11-10T17:01:24.562" v="150" actId="2696"/>
        <pc:sldMkLst>
          <pc:docMk/>
          <pc:sldMk cId="1716769081" sldId="395"/>
        </pc:sldMkLst>
        <pc:spChg chg="add mod">
          <ac:chgData name="Talgat Manglayev" userId="21ac6300-3a7b-40a8-8db6-30b3b460c09e" providerId="ADAL" clId="{A3B1ECE6-49FB-314B-B04E-F2540F1B5D97}" dt="2020-11-10T12:43:04.926" v="41"/>
          <ac:spMkLst>
            <pc:docMk/>
            <pc:sldMk cId="1716769081" sldId="395"/>
            <ac:spMk id="2" creationId="{9D6CBBD7-EE08-C648-B9A6-D1654FC97F26}"/>
          </ac:spMkLst>
        </pc:spChg>
      </pc:sldChg>
      <pc:sldChg chg="addSp modSp del">
        <pc:chgData name="Talgat Manglayev" userId="21ac6300-3a7b-40a8-8db6-30b3b460c09e" providerId="ADAL" clId="{A3B1ECE6-49FB-314B-B04E-F2540F1B5D97}" dt="2020-11-10T17:01:24.562" v="150" actId="2696"/>
        <pc:sldMkLst>
          <pc:docMk/>
          <pc:sldMk cId="3663506110" sldId="396"/>
        </pc:sldMkLst>
        <pc:spChg chg="add mod">
          <ac:chgData name="Talgat Manglayev" userId="21ac6300-3a7b-40a8-8db6-30b3b460c09e" providerId="ADAL" clId="{A3B1ECE6-49FB-314B-B04E-F2540F1B5D97}" dt="2020-11-10T12:43:04.926" v="41"/>
          <ac:spMkLst>
            <pc:docMk/>
            <pc:sldMk cId="3663506110" sldId="396"/>
            <ac:spMk id="3" creationId="{F3BD1418-16A4-A54D-8487-6ED04057FE62}"/>
          </ac:spMkLst>
        </pc:spChg>
      </pc:sldChg>
      <pc:sldChg chg="addSp modSp mod">
        <pc:chgData name="Talgat Manglayev" userId="21ac6300-3a7b-40a8-8db6-30b3b460c09e" providerId="ADAL" clId="{A3B1ECE6-49FB-314B-B04E-F2540F1B5D97}" dt="2020-11-12T21:20:25.073" v="3634" actId="20577"/>
        <pc:sldMkLst>
          <pc:docMk/>
          <pc:sldMk cId="1935370237" sldId="399"/>
        </pc:sldMkLst>
        <pc:spChg chg="add mod">
          <ac:chgData name="Talgat Manglayev" userId="21ac6300-3a7b-40a8-8db6-30b3b460c09e" providerId="ADAL" clId="{A3B1ECE6-49FB-314B-B04E-F2540F1B5D97}" dt="2020-11-10T12:43:04.926" v="41"/>
          <ac:spMkLst>
            <pc:docMk/>
            <pc:sldMk cId="1935370237" sldId="399"/>
            <ac:spMk id="2" creationId="{A580034C-CB65-334C-AB0C-47F7D1E77461}"/>
          </ac:spMkLst>
        </pc:spChg>
        <pc:spChg chg="mod">
          <ac:chgData name="Talgat Manglayev" userId="21ac6300-3a7b-40a8-8db6-30b3b460c09e" providerId="ADAL" clId="{A3B1ECE6-49FB-314B-B04E-F2540F1B5D97}" dt="2020-11-12T21:20:25.073" v="3634" actId="20577"/>
          <ac:spMkLst>
            <pc:docMk/>
            <pc:sldMk cId="1935370237" sldId="399"/>
            <ac:spMk id="8" creationId="{286C79F4-58FC-994C-B013-7849AB76418D}"/>
          </ac:spMkLst>
        </pc:spChg>
      </pc:sldChg>
      <pc:sldChg chg="addSp modSp del">
        <pc:chgData name="Talgat Manglayev" userId="21ac6300-3a7b-40a8-8db6-30b3b460c09e" providerId="ADAL" clId="{A3B1ECE6-49FB-314B-B04E-F2540F1B5D97}" dt="2020-11-10T17:01:24.562" v="150" actId="2696"/>
        <pc:sldMkLst>
          <pc:docMk/>
          <pc:sldMk cId="2809268826" sldId="400"/>
        </pc:sldMkLst>
        <pc:spChg chg="add mod">
          <ac:chgData name="Talgat Manglayev" userId="21ac6300-3a7b-40a8-8db6-30b3b460c09e" providerId="ADAL" clId="{A3B1ECE6-49FB-314B-B04E-F2540F1B5D97}" dt="2020-11-10T12:43:04.926" v="41"/>
          <ac:spMkLst>
            <pc:docMk/>
            <pc:sldMk cId="2809268826" sldId="400"/>
            <ac:spMk id="3" creationId="{9F74B626-5E12-B64D-8CC4-41A311C43B5C}"/>
          </ac:spMkLst>
        </pc:spChg>
      </pc:sldChg>
      <pc:sldChg chg="addSp delSp modSp new mod">
        <pc:chgData name="Talgat Manglayev" userId="21ac6300-3a7b-40a8-8db6-30b3b460c09e" providerId="ADAL" clId="{A3B1ECE6-49FB-314B-B04E-F2540F1B5D97}" dt="2020-11-10T21:33:54.088" v="1528" actId="20577"/>
        <pc:sldMkLst>
          <pc:docMk/>
          <pc:sldMk cId="4167890884" sldId="400"/>
        </pc:sldMkLst>
        <pc:spChg chg="mod">
          <ac:chgData name="Talgat Manglayev" userId="21ac6300-3a7b-40a8-8db6-30b3b460c09e" providerId="ADAL" clId="{A3B1ECE6-49FB-314B-B04E-F2540F1B5D97}" dt="2020-11-10T21:33:54.088" v="1528" actId="20577"/>
          <ac:spMkLst>
            <pc:docMk/>
            <pc:sldMk cId="4167890884" sldId="400"/>
            <ac:spMk id="2" creationId="{6ABF0A3E-F411-F84D-BBC1-5B2E4F06E5A9}"/>
          </ac:spMkLst>
        </pc:spChg>
        <pc:spChg chg="del mod">
          <ac:chgData name="Talgat Manglayev" userId="21ac6300-3a7b-40a8-8db6-30b3b460c09e" providerId="ADAL" clId="{A3B1ECE6-49FB-314B-B04E-F2540F1B5D97}" dt="2020-11-10T17:38:50.638" v="220" actId="931"/>
          <ac:spMkLst>
            <pc:docMk/>
            <pc:sldMk cId="4167890884" sldId="400"/>
            <ac:spMk id="3" creationId="{364DFE84-7DA7-CA4E-BBAD-092D691C93E4}"/>
          </ac:spMkLst>
        </pc:spChg>
        <pc:spChg chg="add del mod">
          <ac:chgData name="Talgat Manglayev" userId="21ac6300-3a7b-40a8-8db6-30b3b460c09e" providerId="ADAL" clId="{A3B1ECE6-49FB-314B-B04E-F2540F1B5D97}" dt="2020-11-10T17:41:01.331" v="226" actId="478"/>
          <ac:spMkLst>
            <pc:docMk/>
            <pc:sldMk cId="4167890884" sldId="400"/>
            <ac:spMk id="5" creationId="{F7E50EF0-D5C4-C446-88FD-5B89D47DD686}"/>
          </ac:spMkLst>
        </pc:spChg>
        <pc:spChg chg="add del mod">
          <ac:chgData name="Talgat Manglayev" userId="21ac6300-3a7b-40a8-8db6-30b3b460c09e" providerId="ADAL" clId="{A3B1ECE6-49FB-314B-B04E-F2540F1B5D97}" dt="2020-11-10T17:50:40.222" v="250" actId="478"/>
          <ac:spMkLst>
            <pc:docMk/>
            <pc:sldMk cId="4167890884" sldId="400"/>
            <ac:spMk id="14" creationId="{E53F49AE-D3FC-3948-84EF-FF9E08BA79CA}"/>
          </ac:spMkLst>
        </pc:spChg>
        <pc:spChg chg="add mod">
          <ac:chgData name="Talgat Manglayev" userId="21ac6300-3a7b-40a8-8db6-30b3b460c09e" providerId="ADAL" clId="{A3B1ECE6-49FB-314B-B04E-F2540F1B5D97}" dt="2020-11-10T17:56:49.349" v="264" actId="20577"/>
          <ac:spMkLst>
            <pc:docMk/>
            <pc:sldMk cId="4167890884" sldId="400"/>
            <ac:spMk id="19" creationId="{E589BF4B-BBC2-A946-AC5D-7C7075BE52B8}"/>
          </ac:spMkLst>
        </pc:spChg>
        <pc:spChg chg="add mod">
          <ac:chgData name="Talgat Manglayev" userId="21ac6300-3a7b-40a8-8db6-30b3b460c09e" providerId="ADAL" clId="{A3B1ECE6-49FB-314B-B04E-F2540F1B5D97}" dt="2020-11-10T17:57:22.780" v="270" actId="207"/>
          <ac:spMkLst>
            <pc:docMk/>
            <pc:sldMk cId="4167890884" sldId="400"/>
            <ac:spMk id="20" creationId="{43604274-BF28-3843-8993-A733EAF87A50}"/>
          </ac:spMkLst>
        </pc:spChg>
        <pc:spChg chg="add del mod">
          <ac:chgData name="Talgat Manglayev" userId="21ac6300-3a7b-40a8-8db6-30b3b460c09e" providerId="ADAL" clId="{A3B1ECE6-49FB-314B-B04E-F2540F1B5D97}" dt="2020-11-10T17:57:42.461" v="274" actId="11529"/>
          <ac:spMkLst>
            <pc:docMk/>
            <pc:sldMk cId="4167890884" sldId="400"/>
            <ac:spMk id="21" creationId="{2F5F509F-5E07-454E-B568-3E74904335B4}"/>
          </ac:spMkLst>
        </pc:spChg>
        <pc:spChg chg="add mod">
          <ac:chgData name="Talgat Manglayev" userId="21ac6300-3a7b-40a8-8db6-30b3b460c09e" providerId="ADAL" clId="{A3B1ECE6-49FB-314B-B04E-F2540F1B5D97}" dt="2020-11-10T17:59:54.031" v="296" actId="3064"/>
          <ac:spMkLst>
            <pc:docMk/>
            <pc:sldMk cId="4167890884" sldId="400"/>
            <ac:spMk id="22" creationId="{D2C1F792-5E68-1148-9EF2-9F31FCC05734}"/>
          </ac:spMkLst>
        </pc:spChg>
        <pc:spChg chg="add del">
          <ac:chgData name="Talgat Manglayev" userId="21ac6300-3a7b-40a8-8db6-30b3b460c09e" providerId="ADAL" clId="{A3B1ECE6-49FB-314B-B04E-F2540F1B5D97}" dt="2020-11-10T18:00:09.892" v="298" actId="11529"/>
          <ac:spMkLst>
            <pc:docMk/>
            <pc:sldMk cId="4167890884" sldId="400"/>
            <ac:spMk id="23" creationId="{6284B413-9256-864E-A3A7-6E38B3EFB4E6}"/>
          </ac:spMkLst>
        </pc:spChg>
        <pc:spChg chg="add mod">
          <ac:chgData name="Talgat Manglayev" userId="21ac6300-3a7b-40a8-8db6-30b3b460c09e" providerId="ADAL" clId="{A3B1ECE6-49FB-314B-B04E-F2540F1B5D97}" dt="2020-11-10T18:01:25.594" v="308" actId="207"/>
          <ac:spMkLst>
            <pc:docMk/>
            <pc:sldMk cId="4167890884" sldId="400"/>
            <ac:spMk id="24" creationId="{054446FE-9AAD-D24F-95B4-61BA0011AAB1}"/>
          </ac:spMkLst>
        </pc:spChg>
        <pc:spChg chg="add mod">
          <ac:chgData name="Talgat Manglayev" userId="21ac6300-3a7b-40a8-8db6-30b3b460c09e" providerId="ADAL" clId="{A3B1ECE6-49FB-314B-B04E-F2540F1B5D97}" dt="2020-11-10T19:05:11.926" v="716" actId="20577"/>
          <ac:spMkLst>
            <pc:docMk/>
            <pc:sldMk cId="4167890884" sldId="400"/>
            <ac:spMk id="25" creationId="{EA534C7B-9B43-374F-BEBD-1E4AE75827CE}"/>
          </ac:spMkLst>
        </pc:spChg>
        <pc:picChg chg="add del mod">
          <ac:chgData name="Talgat Manglayev" userId="21ac6300-3a7b-40a8-8db6-30b3b460c09e" providerId="ADAL" clId="{A3B1ECE6-49FB-314B-B04E-F2540F1B5D97}" dt="2020-11-10T17:40:59.014" v="225" actId="478"/>
          <ac:picMkLst>
            <pc:docMk/>
            <pc:sldMk cId="4167890884" sldId="400"/>
            <ac:picMk id="6" creationId="{72A1F7FF-4BDF-8240-A0E2-C8156CD49184}"/>
          </ac:picMkLst>
        </pc:picChg>
        <pc:picChg chg="add del mod">
          <ac:chgData name="Talgat Manglayev" userId="21ac6300-3a7b-40a8-8db6-30b3b460c09e" providerId="ADAL" clId="{A3B1ECE6-49FB-314B-B04E-F2540F1B5D97}" dt="2020-11-10T17:42:29.164" v="230" actId="478"/>
          <ac:picMkLst>
            <pc:docMk/>
            <pc:sldMk cId="4167890884" sldId="400"/>
            <ac:picMk id="8" creationId="{C2241F71-54F0-A549-A913-A8C10D4EA851}"/>
          </ac:picMkLst>
        </pc:picChg>
        <pc:picChg chg="add del mod">
          <ac:chgData name="Talgat Manglayev" userId="21ac6300-3a7b-40a8-8db6-30b3b460c09e" providerId="ADAL" clId="{A3B1ECE6-49FB-314B-B04E-F2540F1B5D97}" dt="2020-11-10T17:50:41.875" v="251" actId="478"/>
          <ac:picMkLst>
            <pc:docMk/>
            <pc:sldMk cId="4167890884" sldId="400"/>
            <ac:picMk id="10" creationId="{8B8B2F9B-10C6-A644-AB06-D57D9A452F4F}"/>
          </ac:picMkLst>
        </pc:picChg>
        <pc:picChg chg="add del mod">
          <ac:chgData name="Talgat Manglayev" userId="21ac6300-3a7b-40a8-8db6-30b3b460c09e" providerId="ADAL" clId="{A3B1ECE6-49FB-314B-B04E-F2540F1B5D97}" dt="2020-11-10T17:55:51.748" v="255" actId="478"/>
          <ac:picMkLst>
            <pc:docMk/>
            <pc:sldMk cId="4167890884" sldId="400"/>
            <ac:picMk id="16" creationId="{E4087D02-8E1F-D546-B24E-5B617EF636D0}"/>
          </ac:picMkLst>
        </pc:picChg>
        <pc:picChg chg="add mod">
          <ac:chgData name="Talgat Manglayev" userId="21ac6300-3a7b-40a8-8db6-30b3b460c09e" providerId="ADAL" clId="{A3B1ECE6-49FB-314B-B04E-F2540F1B5D97}" dt="2020-11-10T17:56:18.408" v="261" actId="1076"/>
          <ac:picMkLst>
            <pc:docMk/>
            <pc:sldMk cId="4167890884" sldId="400"/>
            <ac:picMk id="18" creationId="{AEEFAD75-2309-7343-B5D8-6E0E89FC4E7F}"/>
          </ac:picMkLst>
        </pc:picChg>
        <pc:cxnChg chg="add del mod">
          <ac:chgData name="Talgat Manglayev" userId="21ac6300-3a7b-40a8-8db6-30b3b460c09e" providerId="ADAL" clId="{A3B1ECE6-49FB-314B-B04E-F2540F1B5D97}" dt="2020-11-10T17:50:26.637" v="246" actId="478"/>
          <ac:cxnSpMkLst>
            <pc:docMk/>
            <pc:sldMk cId="4167890884" sldId="400"/>
            <ac:cxnSpMk id="12" creationId="{D3A26DC6-B218-9A42-98C6-75CAEF88F004}"/>
          </ac:cxnSpMkLst>
        </pc:cxnChg>
      </pc:sldChg>
      <pc:sldChg chg="addSp delSp modSp new mod">
        <pc:chgData name="Talgat Manglayev" userId="21ac6300-3a7b-40a8-8db6-30b3b460c09e" providerId="ADAL" clId="{A3B1ECE6-49FB-314B-B04E-F2540F1B5D97}" dt="2020-11-10T19:03:07.561" v="708" actId="1076"/>
        <pc:sldMkLst>
          <pc:docMk/>
          <pc:sldMk cId="615174867" sldId="401"/>
        </pc:sldMkLst>
        <pc:spChg chg="mod">
          <ac:chgData name="Talgat Manglayev" userId="21ac6300-3a7b-40a8-8db6-30b3b460c09e" providerId="ADAL" clId="{A3B1ECE6-49FB-314B-B04E-F2540F1B5D97}" dt="2020-11-10T19:03:02.873" v="707" actId="20577"/>
          <ac:spMkLst>
            <pc:docMk/>
            <pc:sldMk cId="615174867" sldId="401"/>
            <ac:spMk id="2" creationId="{D9A74981-36D7-C148-9967-C78308B796D2}"/>
          </ac:spMkLst>
        </pc:spChg>
        <pc:spChg chg="del mod">
          <ac:chgData name="Talgat Manglayev" userId="21ac6300-3a7b-40a8-8db6-30b3b460c09e" providerId="ADAL" clId="{A3B1ECE6-49FB-314B-B04E-F2540F1B5D97}" dt="2020-11-10T18:54:04.255" v="571"/>
          <ac:spMkLst>
            <pc:docMk/>
            <pc:sldMk cId="615174867" sldId="401"/>
            <ac:spMk id="3" creationId="{59F858AA-441A-4A4B-98B6-E5769E603130}"/>
          </ac:spMkLst>
        </pc:spChg>
        <pc:picChg chg="add mod modCrop">
          <ac:chgData name="Talgat Manglayev" userId="21ac6300-3a7b-40a8-8db6-30b3b460c09e" providerId="ADAL" clId="{A3B1ECE6-49FB-314B-B04E-F2540F1B5D97}" dt="2020-11-10T19:03:07.561" v="708" actId="1076"/>
          <ac:picMkLst>
            <pc:docMk/>
            <pc:sldMk cId="615174867" sldId="401"/>
            <ac:picMk id="6" creationId="{CF7677D7-17FA-5043-95C0-3E6422218993}"/>
          </ac:picMkLst>
        </pc:picChg>
        <pc:picChg chg="add del mod modCrop">
          <ac:chgData name="Talgat Manglayev" userId="21ac6300-3a7b-40a8-8db6-30b3b460c09e" providerId="ADAL" clId="{A3B1ECE6-49FB-314B-B04E-F2540F1B5D97}" dt="2020-11-10T19:00:04.882" v="648" actId="21"/>
          <ac:picMkLst>
            <pc:docMk/>
            <pc:sldMk cId="615174867" sldId="401"/>
            <ac:picMk id="8" creationId="{70D68FD1-2C34-304C-849D-5435BDEC1705}"/>
          </ac:picMkLst>
        </pc:picChg>
      </pc:sldChg>
      <pc:sldChg chg="addSp modSp del">
        <pc:chgData name="Talgat Manglayev" userId="21ac6300-3a7b-40a8-8db6-30b3b460c09e" providerId="ADAL" clId="{A3B1ECE6-49FB-314B-B04E-F2540F1B5D97}" dt="2020-11-10T17:01:24.562" v="150" actId="2696"/>
        <pc:sldMkLst>
          <pc:docMk/>
          <pc:sldMk cId="1157947362" sldId="401"/>
        </pc:sldMkLst>
        <pc:spChg chg="add mod">
          <ac:chgData name="Talgat Manglayev" userId="21ac6300-3a7b-40a8-8db6-30b3b460c09e" providerId="ADAL" clId="{A3B1ECE6-49FB-314B-B04E-F2540F1B5D97}" dt="2020-11-10T12:43:04.926" v="41"/>
          <ac:spMkLst>
            <pc:docMk/>
            <pc:sldMk cId="1157947362" sldId="401"/>
            <ac:spMk id="3" creationId="{43DCD12B-73A4-3345-B2D7-2679B9C28EB1}"/>
          </ac:spMkLst>
        </pc:spChg>
      </pc:sldChg>
      <pc:sldChg chg="addSp delSp modSp add mod">
        <pc:chgData name="Talgat Manglayev" userId="21ac6300-3a7b-40a8-8db6-30b3b460c09e" providerId="ADAL" clId="{A3B1ECE6-49FB-314B-B04E-F2540F1B5D97}" dt="2020-11-12T20:41:55.489" v="2984" actId="27636"/>
        <pc:sldMkLst>
          <pc:docMk/>
          <pc:sldMk cId="106346236" sldId="402"/>
        </pc:sldMkLst>
        <pc:spChg chg="mod">
          <ac:chgData name="Talgat Manglayev" userId="21ac6300-3a7b-40a8-8db6-30b3b460c09e" providerId="ADAL" clId="{A3B1ECE6-49FB-314B-B04E-F2540F1B5D97}" dt="2020-11-10T21:19:19.624" v="1340" actId="1076"/>
          <ac:spMkLst>
            <pc:docMk/>
            <pc:sldMk cId="106346236" sldId="402"/>
            <ac:spMk id="2" creationId="{D9A74981-36D7-C148-9967-C78308B796D2}"/>
          </ac:spMkLst>
        </pc:spChg>
        <pc:spChg chg="add mod">
          <ac:chgData name="Talgat Manglayev" userId="21ac6300-3a7b-40a8-8db6-30b3b460c09e" providerId="ADAL" clId="{A3B1ECE6-49FB-314B-B04E-F2540F1B5D97}" dt="2020-11-10T21:13:56.288" v="1337" actId="20577"/>
          <ac:spMkLst>
            <pc:docMk/>
            <pc:sldMk cId="106346236" sldId="402"/>
            <ac:spMk id="3" creationId="{732A22A1-CA0E-1E44-816D-DA2359B717FC}"/>
          </ac:spMkLst>
        </pc:spChg>
        <pc:spChg chg="add mod">
          <ac:chgData name="Talgat Manglayev" userId="21ac6300-3a7b-40a8-8db6-30b3b460c09e" providerId="ADAL" clId="{A3B1ECE6-49FB-314B-B04E-F2540F1B5D97}" dt="2020-11-10T21:22:33.117" v="1445" actId="1076"/>
          <ac:spMkLst>
            <pc:docMk/>
            <pc:sldMk cId="106346236" sldId="402"/>
            <ac:spMk id="5" creationId="{C270FB4B-F399-464A-B485-D0E32AEC74F9}"/>
          </ac:spMkLst>
        </pc:spChg>
        <pc:spChg chg="add del mod">
          <ac:chgData name="Talgat Manglayev" userId="21ac6300-3a7b-40a8-8db6-30b3b460c09e" providerId="ADAL" clId="{A3B1ECE6-49FB-314B-B04E-F2540F1B5D97}" dt="2020-11-10T19:13:50.513" v="723" actId="478"/>
          <ac:spMkLst>
            <pc:docMk/>
            <pc:sldMk cId="106346236" sldId="402"/>
            <ac:spMk id="5" creationId="{FDE2BB2D-5B5F-7F46-9C3B-20976723DE70}"/>
          </ac:spMkLst>
        </pc:spChg>
        <pc:spChg chg="add mod">
          <ac:chgData name="Talgat Manglayev" userId="21ac6300-3a7b-40a8-8db6-30b3b460c09e" providerId="ADAL" clId="{A3B1ECE6-49FB-314B-B04E-F2540F1B5D97}" dt="2020-11-12T20:41:55.489" v="2984" actId="27636"/>
          <ac:spMkLst>
            <pc:docMk/>
            <pc:sldMk cId="106346236" sldId="402"/>
            <ac:spMk id="8" creationId="{B484B23D-CB40-1848-BEB3-2A56FCD775E0}"/>
          </ac:spMkLst>
        </pc:spChg>
        <pc:picChg chg="add del">
          <ac:chgData name="Talgat Manglayev" userId="21ac6300-3a7b-40a8-8db6-30b3b460c09e" providerId="ADAL" clId="{A3B1ECE6-49FB-314B-B04E-F2540F1B5D97}" dt="2020-11-10T19:13:52.445" v="724" actId="478"/>
          <ac:picMkLst>
            <pc:docMk/>
            <pc:sldMk cId="106346236" sldId="402"/>
            <ac:picMk id="6" creationId="{CF7677D7-17FA-5043-95C0-3E6422218993}"/>
          </ac:picMkLst>
        </pc:picChg>
      </pc:sldChg>
      <pc:sldChg chg="addSp modSp del">
        <pc:chgData name="Talgat Manglayev" userId="21ac6300-3a7b-40a8-8db6-30b3b460c09e" providerId="ADAL" clId="{A3B1ECE6-49FB-314B-B04E-F2540F1B5D97}" dt="2020-11-10T17:01:24.562" v="150" actId="2696"/>
        <pc:sldMkLst>
          <pc:docMk/>
          <pc:sldMk cId="344572020" sldId="403"/>
        </pc:sldMkLst>
        <pc:spChg chg="add mod">
          <ac:chgData name="Talgat Manglayev" userId="21ac6300-3a7b-40a8-8db6-30b3b460c09e" providerId="ADAL" clId="{A3B1ECE6-49FB-314B-B04E-F2540F1B5D97}" dt="2020-11-10T12:43:04.926" v="41"/>
          <ac:spMkLst>
            <pc:docMk/>
            <pc:sldMk cId="344572020" sldId="403"/>
            <ac:spMk id="4" creationId="{973B863A-C4C9-7F46-B558-6028FB0069C8}"/>
          </ac:spMkLst>
        </pc:spChg>
      </pc:sldChg>
      <pc:sldChg chg="addSp delSp modSp add mod">
        <pc:chgData name="Talgat Manglayev" userId="21ac6300-3a7b-40a8-8db6-30b3b460c09e" providerId="ADAL" clId="{A3B1ECE6-49FB-314B-B04E-F2540F1B5D97}" dt="2020-11-10T19:27:42.337" v="757" actId="9405"/>
        <pc:sldMkLst>
          <pc:docMk/>
          <pc:sldMk cId="1229600023" sldId="403"/>
        </pc:sldMkLst>
        <pc:spChg chg="mod">
          <ac:chgData name="Talgat Manglayev" userId="21ac6300-3a7b-40a8-8db6-30b3b460c09e" providerId="ADAL" clId="{A3B1ECE6-49FB-314B-B04E-F2540F1B5D97}" dt="2020-11-10T19:04:17.683" v="713"/>
          <ac:spMkLst>
            <pc:docMk/>
            <pc:sldMk cId="1229600023" sldId="403"/>
            <ac:spMk id="2" creationId="{D9A74981-36D7-C148-9967-C78308B796D2}"/>
          </ac:spMkLst>
        </pc:spChg>
        <pc:spChg chg="add del mod">
          <ac:chgData name="Talgat Manglayev" userId="21ac6300-3a7b-40a8-8db6-30b3b460c09e" providerId="ADAL" clId="{A3B1ECE6-49FB-314B-B04E-F2540F1B5D97}" dt="2020-11-10T18:59:30.859" v="641"/>
          <ac:spMkLst>
            <pc:docMk/>
            <pc:sldMk cId="1229600023" sldId="403"/>
            <ac:spMk id="5" creationId="{63754673-C9FA-3942-A801-84B037C1CE3B}"/>
          </ac:spMkLst>
        </pc:spChg>
        <pc:spChg chg="add mod">
          <ac:chgData name="Talgat Manglayev" userId="21ac6300-3a7b-40a8-8db6-30b3b460c09e" providerId="ADAL" clId="{A3B1ECE6-49FB-314B-B04E-F2540F1B5D97}" dt="2020-11-10T19:02:43.069" v="683" actId="1076"/>
          <ac:spMkLst>
            <pc:docMk/>
            <pc:sldMk cId="1229600023" sldId="403"/>
            <ac:spMk id="11" creationId="{12AF635A-A755-EC4E-8538-B59150044662}"/>
          </ac:spMkLst>
        </pc:spChg>
        <pc:spChg chg="add mod">
          <ac:chgData name="Talgat Manglayev" userId="21ac6300-3a7b-40a8-8db6-30b3b460c09e" providerId="ADAL" clId="{A3B1ECE6-49FB-314B-B04E-F2540F1B5D97}" dt="2020-11-10T19:06:11.921" v="720" actId="14100"/>
          <ac:spMkLst>
            <pc:docMk/>
            <pc:sldMk cId="1229600023" sldId="403"/>
            <ac:spMk id="12" creationId="{CADAE922-AA40-E24F-A975-DC1ED86032D7}"/>
          </ac:spMkLst>
        </pc:spChg>
        <pc:spChg chg="add mod">
          <ac:chgData name="Talgat Manglayev" userId="21ac6300-3a7b-40a8-8db6-30b3b460c09e" providerId="ADAL" clId="{A3B1ECE6-49FB-314B-B04E-F2540F1B5D97}" dt="2020-11-10T19:09:38.883" v="721" actId="14100"/>
          <ac:spMkLst>
            <pc:docMk/>
            <pc:sldMk cId="1229600023" sldId="403"/>
            <ac:spMk id="13" creationId="{31363A4F-6630-B045-9D0C-037F87962937}"/>
          </ac:spMkLst>
        </pc:spChg>
        <pc:picChg chg="del">
          <ac:chgData name="Talgat Manglayev" userId="21ac6300-3a7b-40a8-8db6-30b3b460c09e" providerId="ADAL" clId="{A3B1ECE6-49FB-314B-B04E-F2540F1B5D97}" dt="2020-11-10T18:59:14.069" v="637" actId="478"/>
          <ac:picMkLst>
            <pc:docMk/>
            <pc:sldMk cId="1229600023" sldId="403"/>
            <ac:picMk id="6" creationId="{CF7677D7-17FA-5043-95C0-3E6422218993}"/>
          </ac:picMkLst>
        </pc:picChg>
        <pc:picChg chg="del">
          <ac:chgData name="Talgat Manglayev" userId="21ac6300-3a7b-40a8-8db6-30b3b460c09e" providerId="ADAL" clId="{A3B1ECE6-49FB-314B-B04E-F2540F1B5D97}" dt="2020-11-10T18:59:16.079" v="638" actId="478"/>
          <ac:picMkLst>
            <pc:docMk/>
            <pc:sldMk cId="1229600023" sldId="403"/>
            <ac:picMk id="8" creationId="{70D68FD1-2C34-304C-849D-5435BDEC1705}"/>
          </ac:picMkLst>
        </pc:picChg>
        <pc:picChg chg="add mod modCrop">
          <ac:chgData name="Talgat Manglayev" userId="21ac6300-3a7b-40a8-8db6-30b3b460c09e" providerId="ADAL" clId="{A3B1ECE6-49FB-314B-B04E-F2540F1B5D97}" dt="2020-11-10T19:01:25.953" v="671" actId="1076"/>
          <ac:picMkLst>
            <pc:docMk/>
            <pc:sldMk cId="1229600023" sldId="403"/>
            <ac:picMk id="9" creationId="{D168E7C9-93B7-1E47-80AF-801FD2C5C4C0}"/>
          </ac:picMkLst>
        </pc:picChg>
        <pc:picChg chg="add mod">
          <ac:chgData name="Talgat Manglayev" userId="21ac6300-3a7b-40a8-8db6-30b3b460c09e" providerId="ADAL" clId="{A3B1ECE6-49FB-314B-B04E-F2540F1B5D97}" dt="2020-11-10T19:00:09.202" v="650" actId="1076"/>
          <ac:picMkLst>
            <pc:docMk/>
            <pc:sldMk cId="1229600023" sldId="403"/>
            <ac:picMk id="10" creationId="{7C1B9FC3-E650-154B-8C44-ADBC8BCFE1AA}"/>
          </ac:picMkLst>
        </pc:picChg>
        <pc:inkChg chg="add">
          <ac:chgData name="Talgat Manglayev" userId="21ac6300-3a7b-40a8-8db6-30b3b460c09e" providerId="ADAL" clId="{A3B1ECE6-49FB-314B-B04E-F2540F1B5D97}" dt="2020-11-10T19:27:42.337" v="757" actId="9405"/>
          <ac:inkMkLst>
            <pc:docMk/>
            <pc:sldMk cId="1229600023" sldId="403"/>
            <ac:inkMk id="14" creationId="{4D6845BB-02E9-7444-A36B-C393F104AEBF}"/>
          </ac:inkMkLst>
        </pc:inkChg>
      </pc:sldChg>
      <pc:sldChg chg="addSp delSp modSp new mod ord">
        <pc:chgData name="Talgat Manglayev" userId="21ac6300-3a7b-40a8-8db6-30b3b460c09e" providerId="ADAL" clId="{A3B1ECE6-49FB-314B-B04E-F2540F1B5D97}" dt="2020-11-12T20:43:47.596" v="3025" actId="2085"/>
        <pc:sldMkLst>
          <pc:docMk/>
          <pc:sldMk cId="2932766269" sldId="404"/>
        </pc:sldMkLst>
        <pc:spChg chg="mod">
          <ac:chgData name="Talgat Manglayev" userId="21ac6300-3a7b-40a8-8db6-30b3b460c09e" providerId="ADAL" clId="{A3B1ECE6-49FB-314B-B04E-F2540F1B5D97}" dt="2020-11-11T18:02:47.374" v="2088" actId="1076"/>
          <ac:spMkLst>
            <pc:docMk/>
            <pc:sldMk cId="2932766269" sldId="404"/>
            <ac:spMk id="2" creationId="{DFCC5CA8-F9A2-EE44-BC82-98212303E0CF}"/>
          </ac:spMkLst>
        </pc:spChg>
        <pc:spChg chg="add del mod">
          <ac:chgData name="Talgat Manglayev" userId="21ac6300-3a7b-40a8-8db6-30b3b460c09e" providerId="ADAL" clId="{A3B1ECE6-49FB-314B-B04E-F2540F1B5D97}" dt="2020-11-12T20:42:17.103" v="2995" actId="20577"/>
          <ac:spMkLst>
            <pc:docMk/>
            <pc:sldMk cId="2932766269" sldId="404"/>
            <ac:spMk id="3" creationId="{E6FDDF6D-2619-E340-81D6-CE59A6F102B9}"/>
          </ac:spMkLst>
        </pc:spChg>
        <pc:spChg chg="add del mod">
          <ac:chgData name="Talgat Manglayev" userId="21ac6300-3a7b-40a8-8db6-30b3b460c09e" providerId="ADAL" clId="{A3B1ECE6-49FB-314B-B04E-F2540F1B5D97}" dt="2020-11-12T20:43:47.596" v="3025" actId="2085"/>
          <ac:spMkLst>
            <pc:docMk/>
            <pc:sldMk cId="2932766269" sldId="404"/>
            <ac:spMk id="5" creationId="{B2298299-49E5-464B-90B2-42FB261CDF7F}"/>
          </ac:spMkLst>
        </pc:spChg>
        <pc:spChg chg="add del mod">
          <ac:chgData name="Talgat Manglayev" userId="21ac6300-3a7b-40a8-8db6-30b3b460c09e" providerId="ADAL" clId="{A3B1ECE6-49FB-314B-B04E-F2540F1B5D97}" dt="2020-11-11T14:18:59.320" v="1883"/>
          <ac:spMkLst>
            <pc:docMk/>
            <pc:sldMk cId="2932766269" sldId="404"/>
            <ac:spMk id="6" creationId="{931910C8-5003-D84A-80D1-C52605FF74DE}"/>
          </ac:spMkLst>
        </pc:spChg>
        <pc:spChg chg="add del mod">
          <ac:chgData name="Talgat Manglayev" userId="21ac6300-3a7b-40a8-8db6-30b3b460c09e" providerId="ADAL" clId="{A3B1ECE6-49FB-314B-B04E-F2540F1B5D97}" dt="2020-11-11T14:18:56.621" v="1880"/>
          <ac:spMkLst>
            <pc:docMk/>
            <pc:sldMk cId="2932766269" sldId="404"/>
            <ac:spMk id="7" creationId="{796D55DA-1F22-EC40-8E19-B9DB9EDE230C}"/>
          </ac:spMkLst>
        </pc:spChg>
        <pc:spChg chg="add del mod">
          <ac:chgData name="Talgat Manglayev" userId="21ac6300-3a7b-40a8-8db6-30b3b460c09e" providerId="ADAL" clId="{A3B1ECE6-49FB-314B-B04E-F2540F1B5D97}" dt="2020-11-11T14:18:54.632" v="1877"/>
          <ac:spMkLst>
            <pc:docMk/>
            <pc:sldMk cId="2932766269" sldId="404"/>
            <ac:spMk id="8" creationId="{C84A7405-B080-8348-8D78-4FB5C19717FC}"/>
          </ac:spMkLst>
        </pc:spChg>
        <pc:spChg chg="add mod">
          <ac:chgData name="Talgat Manglayev" userId="21ac6300-3a7b-40a8-8db6-30b3b460c09e" providerId="ADAL" clId="{A3B1ECE6-49FB-314B-B04E-F2540F1B5D97}" dt="2020-11-12T20:42:50.355" v="3023" actId="20577"/>
          <ac:spMkLst>
            <pc:docMk/>
            <pc:sldMk cId="2932766269" sldId="404"/>
            <ac:spMk id="9" creationId="{2DDD0932-C087-3C46-95B8-4FB6DAA747C7}"/>
          </ac:spMkLst>
        </pc:spChg>
      </pc:sldChg>
      <pc:sldChg chg="addSp delSp modSp add mod setBg">
        <pc:chgData name="Talgat Manglayev" userId="21ac6300-3a7b-40a8-8db6-30b3b460c09e" providerId="ADAL" clId="{A3B1ECE6-49FB-314B-B04E-F2540F1B5D97}" dt="2020-11-10T20:21:12.043" v="1119" actId="13900"/>
        <pc:sldMkLst>
          <pc:docMk/>
          <pc:sldMk cId="397539201" sldId="405"/>
        </pc:sldMkLst>
        <pc:spChg chg="mod">
          <ac:chgData name="Talgat Manglayev" userId="21ac6300-3a7b-40a8-8db6-30b3b460c09e" providerId="ADAL" clId="{A3B1ECE6-49FB-314B-B04E-F2540F1B5D97}" dt="2020-11-10T19:42:32.159" v="761" actId="1076"/>
          <ac:spMkLst>
            <pc:docMk/>
            <pc:sldMk cId="397539201" sldId="405"/>
            <ac:spMk id="2" creationId="{D9A74981-36D7-C148-9967-C78308B796D2}"/>
          </ac:spMkLst>
        </pc:spChg>
        <pc:spChg chg="mod">
          <ac:chgData name="Talgat Manglayev" userId="21ac6300-3a7b-40a8-8db6-30b3b460c09e" providerId="ADAL" clId="{A3B1ECE6-49FB-314B-B04E-F2540F1B5D97}" dt="2020-11-10T19:23:37.345" v="742" actId="26606"/>
          <ac:spMkLst>
            <pc:docMk/>
            <pc:sldMk cId="397539201" sldId="405"/>
            <ac:spMk id="4" creationId="{864D1C0F-1D67-2545-AC2E-476B6A98FE7A}"/>
          </ac:spMkLst>
        </pc:spChg>
        <pc:spChg chg="add del mod">
          <ac:chgData name="Talgat Manglayev" userId="21ac6300-3a7b-40a8-8db6-30b3b460c09e" providerId="ADAL" clId="{A3B1ECE6-49FB-314B-B04E-F2540F1B5D97}" dt="2020-11-10T19:22:49.596" v="736" actId="478"/>
          <ac:spMkLst>
            <pc:docMk/>
            <pc:sldMk cId="397539201" sldId="405"/>
            <ac:spMk id="5" creationId="{DF4C7381-01D9-5148-A7A3-2FECB0A1FF94}"/>
          </ac:spMkLst>
        </pc:spChg>
        <pc:spChg chg="del">
          <ac:chgData name="Talgat Manglayev" userId="21ac6300-3a7b-40a8-8db6-30b3b460c09e" providerId="ADAL" clId="{A3B1ECE6-49FB-314B-B04E-F2540F1B5D97}" dt="2020-11-10T19:22:47.407" v="735" actId="478"/>
          <ac:spMkLst>
            <pc:docMk/>
            <pc:sldMk cId="397539201" sldId="405"/>
            <ac:spMk id="11" creationId="{12AF635A-A755-EC4E-8538-B59150044662}"/>
          </ac:spMkLst>
        </pc:spChg>
        <pc:spChg chg="del mod">
          <ac:chgData name="Talgat Manglayev" userId="21ac6300-3a7b-40a8-8db6-30b3b460c09e" providerId="ADAL" clId="{A3B1ECE6-49FB-314B-B04E-F2540F1B5D97}" dt="2020-11-10T19:22:33.058" v="731"/>
          <ac:spMkLst>
            <pc:docMk/>
            <pc:sldMk cId="397539201" sldId="405"/>
            <ac:spMk id="12" creationId="{CADAE922-AA40-E24F-A975-DC1ED86032D7}"/>
          </ac:spMkLst>
        </pc:spChg>
        <pc:spChg chg="del mod">
          <ac:chgData name="Talgat Manglayev" userId="21ac6300-3a7b-40a8-8db6-30b3b460c09e" providerId="ADAL" clId="{A3B1ECE6-49FB-314B-B04E-F2540F1B5D97}" dt="2020-11-10T19:22:44.628" v="734" actId="478"/>
          <ac:spMkLst>
            <pc:docMk/>
            <pc:sldMk cId="397539201" sldId="405"/>
            <ac:spMk id="13" creationId="{31363A4F-6630-B045-9D0C-037F87962937}"/>
          </ac:spMkLst>
        </pc:spChg>
        <pc:spChg chg="add del">
          <ac:chgData name="Talgat Manglayev" userId="21ac6300-3a7b-40a8-8db6-30b3b460c09e" providerId="ADAL" clId="{A3B1ECE6-49FB-314B-B04E-F2540F1B5D97}" dt="2020-11-10T19:23:37.345" v="742" actId="26606"/>
          <ac:spMkLst>
            <pc:docMk/>
            <pc:sldMk cId="397539201" sldId="405"/>
            <ac:spMk id="15" creationId="{37C89E4B-3C9F-44B9-8B86-D9E3D112D8EC}"/>
          </ac:spMkLst>
        </pc:spChg>
        <pc:spChg chg="add mod">
          <ac:chgData name="Talgat Manglayev" userId="21ac6300-3a7b-40a8-8db6-30b3b460c09e" providerId="ADAL" clId="{A3B1ECE6-49FB-314B-B04E-F2540F1B5D97}" dt="2020-11-10T20:21:12.043" v="1119" actId="13900"/>
          <ac:spMkLst>
            <pc:docMk/>
            <pc:sldMk cId="397539201" sldId="405"/>
            <ac:spMk id="24" creationId="{B999C545-5A0C-AF48-91A8-7E1D2DC29945}"/>
          </ac:spMkLst>
        </pc:spChg>
        <pc:grpChg chg="add mod">
          <ac:chgData name="Talgat Manglayev" userId="21ac6300-3a7b-40a8-8db6-30b3b460c09e" providerId="ADAL" clId="{A3B1ECE6-49FB-314B-B04E-F2540F1B5D97}" dt="2020-11-10T19:42:45.404" v="763" actId="1076"/>
          <ac:grpSpMkLst>
            <pc:docMk/>
            <pc:sldMk cId="397539201" sldId="405"/>
            <ac:grpSpMk id="23" creationId="{9EA650EC-66EA-1643-9C23-1F63ED40EE92}"/>
          </ac:grpSpMkLst>
        </pc:grpChg>
        <pc:picChg chg="add mod ord">
          <ac:chgData name="Talgat Manglayev" userId="21ac6300-3a7b-40a8-8db6-30b3b460c09e" providerId="ADAL" clId="{A3B1ECE6-49FB-314B-B04E-F2540F1B5D97}" dt="2020-11-10T19:42:40.105" v="762" actId="164"/>
          <ac:picMkLst>
            <pc:docMk/>
            <pc:sldMk cId="397539201" sldId="405"/>
            <ac:picMk id="7" creationId="{71DE9692-6275-3744-966D-88F9024D7142}"/>
          </ac:picMkLst>
        </pc:picChg>
        <pc:picChg chg="del">
          <ac:chgData name="Talgat Manglayev" userId="21ac6300-3a7b-40a8-8db6-30b3b460c09e" providerId="ADAL" clId="{A3B1ECE6-49FB-314B-B04E-F2540F1B5D97}" dt="2020-11-10T19:22:18.248" v="728" actId="478"/>
          <ac:picMkLst>
            <pc:docMk/>
            <pc:sldMk cId="397539201" sldId="405"/>
            <ac:picMk id="9" creationId="{D168E7C9-93B7-1E47-80AF-801FD2C5C4C0}"/>
          </ac:picMkLst>
        </pc:picChg>
        <pc:picChg chg="del">
          <ac:chgData name="Talgat Manglayev" userId="21ac6300-3a7b-40a8-8db6-30b3b460c09e" providerId="ADAL" clId="{A3B1ECE6-49FB-314B-B04E-F2540F1B5D97}" dt="2020-11-10T19:22:17.053" v="727" actId="478"/>
          <ac:picMkLst>
            <pc:docMk/>
            <pc:sldMk cId="397539201" sldId="405"/>
            <ac:picMk id="10" creationId="{7C1B9FC3-E650-154B-8C44-ADBC8BCFE1AA}"/>
          </ac:picMkLst>
        </pc:picChg>
        <pc:inkChg chg="add del">
          <ac:chgData name="Talgat Manglayev" userId="21ac6300-3a7b-40a8-8db6-30b3b460c09e" providerId="ADAL" clId="{A3B1ECE6-49FB-314B-B04E-F2540F1B5D97}" dt="2020-11-10T19:24:26.087" v="747" actId="9405"/>
          <ac:inkMkLst>
            <pc:docMk/>
            <pc:sldMk cId="397539201" sldId="405"/>
            <ac:inkMk id="8" creationId="{2BE22EB4-4F40-984F-B8DD-C2D21A2F8829}"/>
          </ac:inkMkLst>
        </pc:inkChg>
        <pc:inkChg chg="add del">
          <ac:chgData name="Talgat Manglayev" userId="21ac6300-3a7b-40a8-8db6-30b3b460c09e" providerId="ADAL" clId="{A3B1ECE6-49FB-314B-B04E-F2540F1B5D97}" dt="2020-11-10T19:24:25.558" v="746" actId="9405"/>
          <ac:inkMkLst>
            <pc:docMk/>
            <pc:sldMk cId="397539201" sldId="405"/>
            <ac:inkMk id="17" creationId="{60827685-2144-844A-A5C0-38346A024730}"/>
          </ac:inkMkLst>
        </pc:inkChg>
        <pc:inkChg chg="add mod">
          <ac:chgData name="Talgat Manglayev" userId="21ac6300-3a7b-40a8-8db6-30b3b460c09e" providerId="ADAL" clId="{A3B1ECE6-49FB-314B-B04E-F2540F1B5D97}" dt="2020-11-10T19:42:40.105" v="762" actId="164"/>
          <ac:inkMkLst>
            <pc:docMk/>
            <pc:sldMk cId="397539201" sldId="405"/>
            <ac:inkMk id="18" creationId="{57065D9B-49CF-E64B-B6D2-87C8115C1B09}"/>
          </ac:inkMkLst>
        </pc:inkChg>
        <pc:inkChg chg="add mod">
          <ac:chgData name="Talgat Manglayev" userId="21ac6300-3a7b-40a8-8db6-30b3b460c09e" providerId="ADAL" clId="{A3B1ECE6-49FB-314B-B04E-F2540F1B5D97}" dt="2020-11-10T19:42:40.105" v="762" actId="164"/>
          <ac:inkMkLst>
            <pc:docMk/>
            <pc:sldMk cId="397539201" sldId="405"/>
            <ac:inkMk id="19" creationId="{7DA82231-9613-BF4F-9D6B-9F74C6C27FC8}"/>
          </ac:inkMkLst>
        </pc:inkChg>
        <pc:inkChg chg="add mod">
          <ac:chgData name="Talgat Manglayev" userId="21ac6300-3a7b-40a8-8db6-30b3b460c09e" providerId="ADAL" clId="{A3B1ECE6-49FB-314B-B04E-F2540F1B5D97}" dt="2020-11-10T19:42:40.105" v="762" actId="164"/>
          <ac:inkMkLst>
            <pc:docMk/>
            <pc:sldMk cId="397539201" sldId="405"/>
            <ac:inkMk id="20" creationId="{2A526335-561E-E940-BA70-85391E026A4A}"/>
          </ac:inkMkLst>
        </pc:inkChg>
        <pc:inkChg chg="add mod">
          <ac:chgData name="Talgat Manglayev" userId="21ac6300-3a7b-40a8-8db6-30b3b460c09e" providerId="ADAL" clId="{A3B1ECE6-49FB-314B-B04E-F2540F1B5D97}" dt="2020-11-10T19:42:40.105" v="762" actId="164"/>
          <ac:inkMkLst>
            <pc:docMk/>
            <pc:sldMk cId="397539201" sldId="405"/>
            <ac:inkMk id="21" creationId="{492BCFE3-3BA8-2744-9B94-7ABEF8D714F6}"/>
          </ac:inkMkLst>
        </pc:inkChg>
        <pc:inkChg chg="add mod">
          <ac:chgData name="Talgat Manglayev" userId="21ac6300-3a7b-40a8-8db6-30b3b460c09e" providerId="ADAL" clId="{A3B1ECE6-49FB-314B-B04E-F2540F1B5D97}" dt="2020-11-10T19:42:40.105" v="762" actId="164"/>
          <ac:inkMkLst>
            <pc:docMk/>
            <pc:sldMk cId="397539201" sldId="405"/>
            <ac:inkMk id="22" creationId="{9CA65B0A-08DC-3D4C-A608-CD7378FE297F}"/>
          </ac:inkMkLst>
        </pc:inkChg>
        <pc:cxnChg chg="add del">
          <ac:chgData name="Talgat Manglayev" userId="21ac6300-3a7b-40a8-8db6-30b3b460c09e" providerId="ADAL" clId="{A3B1ECE6-49FB-314B-B04E-F2540F1B5D97}" dt="2020-11-10T19:23:37.345" v="742" actId="26606"/>
          <ac:cxnSpMkLst>
            <pc:docMk/>
            <pc:sldMk cId="397539201" sldId="405"/>
            <ac:cxnSpMk id="14" creationId="{AA2EAA10-076F-46BD-8F0F-B9A2FB77A85C}"/>
          </ac:cxnSpMkLst>
        </pc:cxnChg>
        <pc:cxnChg chg="add del">
          <ac:chgData name="Talgat Manglayev" userId="21ac6300-3a7b-40a8-8db6-30b3b460c09e" providerId="ADAL" clId="{A3B1ECE6-49FB-314B-B04E-F2540F1B5D97}" dt="2020-11-10T19:23:37.345" v="742" actId="26606"/>
          <ac:cxnSpMkLst>
            <pc:docMk/>
            <pc:sldMk cId="397539201" sldId="405"/>
            <ac:cxnSpMk id="16" creationId="{D891E407-403B-4764-86C9-33A56D3BCAA3}"/>
          </ac:cxnSpMkLst>
        </pc:cxnChg>
      </pc:sldChg>
      <pc:sldChg chg="addSp delSp modSp add mod">
        <pc:chgData name="Talgat Manglayev" userId="21ac6300-3a7b-40a8-8db6-30b3b460c09e" providerId="ADAL" clId="{A3B1ECE6-49FB-314B-B04E-F2540F1B5D97}" dt="2020-11-12T20:41:26.404" v="2976" actId="403"/>
        <pc:sldMkLst>
          <pc:docMk/>
          <pc:sldMk cId="1582550353" sldId="406"/>
        </pc:sldMkLst>
        <pc:spChg chg="del mod">
          <ac:chgData name="Talgat Manglayev" userId="21ac6300-3a7b-40a8-8db6-30b3b460c09e" providerId="ADAL" clId="{A3B1ECE6-49FB-314B-B04E-F2540F1B5D97}" dt="2020-11-10T20:26:06.595" v="1155" actId="478"/>
          <ac:spMkLst>
            <pc:docMk/>
            <pc:sldMk cId="1582550353" sldId="406"/>
            <ac:spMk id="2" creationId="{DFCC5CA8-F9A2-EE44-BC82-98212303E0CF}"/>
          </ac:spMkLst>
        </pc:spChg>
        <pc:spChg chg="mod">
          <ac:chgData name="Talgat Manglayev" userId="21ac6300-3a7b-40a8-8db6-30b3b460c09e" providerId="ADAL" clId="{A3B1ECE6-49FB-314B-B04E-F2540F1B5D97}" dt="2020-11-12T20:41:26.404" v="2976" actId="403"/>
          <ac:spMkLst>
            <pc:docMk/>
            <pc:sldMk cId="1582550353" sldId="406"/>
            <ac:spMk id="3" creationId="{E6FDDF6D-2619-E340-81D6-CE59A6F102B9}"/>
          </ac:spMkLst>
        </pc:spChg>
        <pc:spChg chg="del">
          <ac:chgData name="Talgat Manglayev" userId="21ac6300-3a7b-40a8-8db6-30b3b460c09e" providerId="ADAL" clId="{A3B1ECE6-49FB-314B-B04E-F2540F1B5D97}" dt="2020-11-10T20:24:50.924" v="1145" actId="478"/>
          <ac:spMkLst>
            <pc:docMk/>
            <pc:sldMk cId="1582550353" sldId="406"/>
            <ac:spMk id="5" creationId="{B2298299-49E5-464B-90B2-42FB261CDF7F}"/>
          </ac:spMkLst>
        </pc:spChg>
        <pc:spChg chg="add mod">
          <ac:chgData name="Talgat Manglayev" userId="21ac6300-3a7b-40a8-8db6-30b3b460c09e" providerId="ADAL" clId="{A3B1ECE6-49FB-314B-B04E-F2540F1B5D97}" dt="2020-11-12T20:40:20.823" v="2963" actId="20577"/>
          <ac:spMkLst>
            <pc:docMk/>
            <pc:sldMk cId="1582550353" sldId="406"/>
            <ac:spMk id="6" creationId="{C6826979-CE6D-6E4D-B520-5E93EDBB8FE6}"/>
          </ac:spMkLst>
        </pc:spChg>
        <pc:spChg chg="add mod">
          <ac:chgData name="Talgat Manglayev" userId="21ac6300-3a7b-40a8-8db6-30b3b460c09e" providerId="ADAL" clId="{A3B1ECE6-49FB-314B-B04E-F2540F1B5D97}" dt="2020-11-11T14:47:42.405" v="1990" actId="164"/>
          <ac:spMkLst>
            <pc:docMk/>
            <pc:sldMk cId="1582550353" sldId="406"/>
            <ac:spMk id="7" creationId="{7EC93333-E1E9-4244-BBFC-172DB28A86D3}"/>
          </ac:spMkLst>
        </pc:spChg>
        <pc:spChg chg="add del mod">
          <ac:chgData name="Talgat Manglayev" userId="21ac6300-3a7b-40a8-8db6-30b3b460c09e" providerId="ADAL" clId="{A3B1ECE6-49FB-314B-B04E-F2540F1B5D97}" dt="2020-11-10T20:26:15.367" v="1158" actId="478"/>
          <ac:spMkLst>
            <pc:docMk/>
            <pc:sldMk cId="1582550353" sldId="406"/>
            <ac:spMk id="8" creationId="{315CC1F5-5660-F542-8976-2D281CEA5FD8}"/>
          </ac:spMkLst>
        </pc:spChg>
        <pc:spChg chg="add del mod">
          <ac:chgData name="Talgat Manglayev" userId="21ac6300-3a7b-40a8-8db6-30b3b460c09e" providerId="ADAL" clId="{A3B1ECE6-49FB-314B-B04E-F2540F1B5D97}" dt="2020-11-10T20:26:50.640" v="1164"/>
          <ac:spMkLst>
            <pc:docMk/>
            <pc:sldMk cId="1582550353" sldId="406"/>
            <ac:spMk id="9" creationId="{AB6AE552-3B6E-134A-93B5-8076E20B23A1}"/>
          </ac:spMkLst>
        </pc:spChg>
        <pc:spChg chg="add del mod">
          <ac:chgData name="Talgat Manglayev" userId="21ac6300-3a7b-40a8-8db6-30b3b460c09e" providerId="ADAL" clId="{A3B1ECE6-49FB-314B-B04E-F2540F1B5D97}" dt="2020-11-10T21:20:07.431" v="1346" actId="478"/>
          <ac:spMkLst>
            <pc:docMk/>
            <pc:sldMk cId="1582550353" sldId="406"/>
            <ac:spMk id="10" creationId="{72CEBE63-350B-374C-9D72-2F3AC37EADC9}"/>
          </ac:spMkLst>
        </pc:spChg>
        <pc:spChg chg="add mod">
          <ac:chgData name="Talgat Manglayev" userId="21ac6300-3a7b-40a8-8db6-30b3b460c09e" providerId="ADAL" clId="{A3B1ECE6-49FB-314B-B04E-F2540F1B5D97}" dt="2020-11-11T14:47:42.405" v="1990" actId="164"/>
          <ac:spMkLst>
            <pc:docMk/>
            <pc:sldMk cId="1582550353" sldId="406"/>
            <ac:spMk id="11" creationId="{0F24EE0D-1A9A-AC43-826B-FD6BF6416C40}"/>
          </ac:spMkLst>
        </pc:spChg>
        <pc:spChg chg="add mod">
          <ac:chgData name="Talgat Manglayev" userId="21ac6300-3a7b-40a8-8db6-30b3b460c09e" providerId="ADAL" clId="{A3B1ECE6-49FB-314B-B04E-F2540F1B5D97}" dt="2020-11-11T14:47:42.405" v="1990" actId="164"/>
          <ac:spMkLst>
            <pc:docMk/>
            <pc:sldMk cId="1582550353" sldId="406"/>
            <ac:spMk id="12" creationId="{4475BB86-9C27-7243-A31E-26E7D8A80081}"/>
          </ac:spMkLst>
        </pc:spChg>
        <pc:grpChg chg="add mod">
          <ac:chgData name="Talgat Manglayev" userId="21ac6300-3a7b-40a8-8db6-30b3b460c09e" providerId="ADAL" clId="{A3B1ECE6-49FB-314B-B04E-F2540F1B5D97}" dt="2020-11-11T14:47:42.405" v="1990" actId="164"/>
          <ac:grpSpMkLst>
            <pc:docMk/>
            <pc:sldMk cId="1582550353" sldId="406"/>
            <ac:grpSpMk id="17" creationId="{96CB0AD6-1F3C-C140-9EB9-E9DE3C72D4FA}"/>
          </ac:grpSpMkLst>
        </pc:grpChg>
        <pc:inkChg chg="add mod">
          <ac:chgData name="Talgat Manglayev" userId="21ac6300-3a7b-40a8-8db6-30b3b460c09e" providerId="ADAL" clId="{A3B1ECE6-49FB-314B-B04E-F2540F1B5D97}" dt="2020-11-11T14:47:42.405" v="1990" actId="164"/>
          <ac:inkMkLst>
            <pc:docMk/>
            <pc:sldMk cId="1582550353" sldId="406"/>
            <ac:inkMk id="2" creationId="{B2F4B85B-C810-8440-A6D0-2AAA273D53A6}"/>
          </ac:inkMkLst>
        </pc:inkChg>
        <pc:inkChg chg="add del">
          <ac:chgData name="Talgat Manglayev" userId="21ac6300-3a7b-40a8-8db6-30b3b460c09e" providerId="ADAL" clId="{A3B1ECE6-49FB-314B-B04E-F2540F1B5D97}" dt="2020-11-11T14:46:28.475" v="1980" actId="9405"/>
          <ac:inkMkLst>
            <pc:docMk/>
            <pc:sldMk cId="1582550353" sldId="406"/>
            <ac:inkMk id="5" creationId="{5677AF3E-C4DD-3B43-9EE9-D8EF1D7EFCC7}"/>
          </ac:inkMkLst>
        </pc:inkChg>
        <pc:inkChg chg="add del">
          <ac:chgData name="Talgat Manglayev" userId="21ac6300-3a7b-40a8-8db6-30b3b460c09e" providerId="ADAL" clId="{A3B1ECE6-49FB-314B-B04E-F2540F1B5D97}" dt="2020-11-11T14:46:27.182" v="1979" actId="9405"/>
          <ac:inkMkLst>
            <pc:docMk/>
            <pc:sldMk cId="1582550353" sldId="406"/>
            <ac:inkMk id="8" creationId="{B09276BF-0628-7547-AB89-C12F6C63B8A1}"/>
          </ac:inkMkLst>
        </pc:inkChg>
        <pc:inkChg chg="add mod">
          <ac:chgData name="Talgat Manglayev" userId="21ac6300-3a7b-40a8-8db6-30b3b460c09e" providerId="ADAL" clId="{A3B1ECE6-49FB-314B-B04E-F2540F1B5D97}" dt="2020-11-11T14:47:42.405" v="1990" actId="164"/>
          <ac:inkMkLst>
            <pc:docMk/>
            <pc:sldMk cId="1582550353" sldId="406"/>
            <ac:inkMk id="9" creationId="{67BB399C-5C0E-164F-9C34-113AF3FB9504}"/>
          </ac:inkMkLst>
        </pc:inkChg>
        <pc:inkChg chg="add mod">
          <ac:chgData name="Talgat Manglayev" userId="21ac6300-3a7b-40a8-8db6-30b3b460c09e" providerId="ADAL" clId="{A3B1ECE6-49FB-314B-B04E-F2540F1B5D97}" dt="2020-11-11T14:47:42.405" v="1990" actId="164"/>
          <ac:inkMkLst>
            <pc:docMk/>
            <pc:sldMk cId="1582550353" sldId="406"/>
            <ac:inkMk id="10" creationId="{C904567F-B2EE-5C49-B5A3-5A6F32F26C02}"/>
          </ac:inkMkLst>
        </pc:inkChg>
        <pc:inkChg chg="add del">
          <ac:chgData name="Talgat Manglayev" userId="21ac6300-3a7b-40a8-8db6-30b3b460c09e" providerId="ADAL" clId="{A3B1ECE6-49FB-314B-B04E-F2540F1B5D97}" dt="2020-11-11T14:46:54.165" v="1984" actId="9405"/>
          <ac:inkMkLst>
            <pc:docMk/>
            <pc:sldMk cId="1582550353" sldId="406"/>
            <ac:inkMk id="13" creationId="{203FD4F1-86B4-8243-A1CC-292E14ED5AC5}"/>
          </ac:inkMkLst>
        </pc:inkChg>
        <pc:inkChg chg="add del">
          <ac:chgData name="Talgat Manglayev" userId="21ac6300-3a7b-40a8-8db6-30b3b460c09e" providerId="ADAL" clId="{A3B1ECE6-49FB-314B-B04E-F2540F1B5D97}" dt="2020-11-11T14:47:05.621" v="1988" actId="9405"/>
          <ac:inkMkLst>
            <pc:docMk/>
            <pc:sldMk cId="1582550353" sldId="406"/>
            <ac:inkMk id="14" creationId="{AF428209-AB16-934A-AF16-15F48DE294E4}"/>
          </ac:inkMkLst>
        </pc:inkChg>
        <pc:inkChg chg="add del">
          <ac:chgData name="Talgat Manglayev" userId="21ac6300-3a7b-40a8-8db6-30b3b460c09e" providerId="ADAL" clId="{A3B1ECE6-49FB-314B-B04E-F2540F1B5D97}" dt="2020-11-11T14:47:04.977" v="1987" actId="9405"/>
          <ac:inkMkLst>
            <pc:docMk/>
            <pc:sldMk cId="1582550353" sldId="406"/>
            <ac:inkMk id="15" creationId="{DD0AE9A0-C2B3-9C4D-90CF-C30DF2493F38}"/>
          </ac:inkMkLst>
        </pc:inkChg>
        <pc:inkChg chg="add mod">
          <ac:chgData name="Talgat Manglayev" userId="21ac6300-3a7b-40a8-8db6-30b3b460c09e" providerId="ADAL" clId="{A3B1ECE6-49FB-314B-B04E-F2540F1B5D97}" dt="2020-11-11T14:47:42.405" v="1990" actId="164"/>
          <ac:inkMkLst>
            <pc:docMk/>
            <pc:sldMk cId="1582550353" sldId="406"/>
            <ac:inkMk id="16" creationId="{100BFA74-AC21-9D47-BE8B-16097524606B}"/>
          </ac:inkMkLst>
        </pc:inkChg>
      </pc:sldChg>
      <pc:sldChg chg="modSp new del mod ord">
        <pc:chgData name="Talgat Manglayev" userId="21ac6300-3a7b-40a8-8db6-30b3b460c09e" providerId="ADAL" clId="{A3B1ECE6-49FB-314B-B04E-F2540F1B5D97}" dt="2020-11-10T21:36:34.146" v="1543" actId="2696"/>
        <pc:sldMkLst>
          <pc:docMk/>
          <pc:sldMk cId="117479854" sldId="407"/>
        </pc:sldMkLst>
        <pc:spChg chg="mod">
          <ac:chgData name="Talgat Manglayev" userId="21ac6300-3a7b-40a8-8db6-30b3b460c09e" providerId="ADAL" clId="{A3B1ECE6-49FB-314B-B04E-F2540F1B5D97}" dt="2020-11-10T21:30:27.277" v="1518" actId="20577"/>
          <ac:spMkLst>
            <pc:docMk/>
            <pc:sldMk cId="117479854" sldId="407"/>
            <ac:spMk id="2" creationId="{025A787C-E068-3E4E-93B7-6D7B00B6A34B}"/>
          </ac:spMkLst>
        </pc:spChg>
        <pc:spChg chg="mod">
          <ac:chgData name="Talgat Manglayev" userId="21ac6300-3a7b-40a8-8db6-30b3b460c09e" providerId="ADAL" clId="{A3B1ECE6-49FB-314B-B04E-F2540F1B5D97}" dt="2020-11-10T21:23:22.674" v="1450" actId="14100"/>
          <ac:spMkLst>
            <pc:docMk/>
            <pc:sldMk cId="117479854" sldId="407"/>
            <ac:spMk id="3" creationId="{26164E2F-AE7E-BD4A-A52E-698CAD61A7E9}"/>
          </ac:spMkLst>
        </pc:spChg>
      </pc:sldChg>
      <pc:sldChg chg="new del">
        <pc:chgData name="Talgat Manglayev" userId="21ac6300-3a7b-40a8-8db6-30b3b460c09e" providerId="ADAL" clId="{A3B1ECE6-49FB-314B-B04E-F2540F1B5D97}" dt="2020-11-10T21:24:44.703" v="1475" actId="2696"/>
        <pc:sldMkLst>
          <pc:docMk/>
          <pc:sldMk cId="2731475670" sldId="408"/>
        </pc:sldMkLst>
      </pc:sldChg>
      <pc:sldChg chg="addSp delSp modSp add mod">
        <pc:chgData name="Talgat Manglayev" userId="21ac6300-3a7b-40a8-8db6-30b3b460c09e" providerId="ADAL" clId="{A3B1ECE6-49FB-314B-B04E-F2540F1B5D97}" dt="2020-11-10T21:51:06.872" v="1804"/>
        <pc:sldMkLst>
          <pc:docMk/>
          <pc:sldMk cId="4255896288" sldId="408"/>
        </pc:sldMkLst>
        <pc:spChg chg="mod">
          <ac:chgData name="Talgat Manglayev" userId="21ac6300-3a7b-40a8-8db6-30b3b460c09e" providerId="ADAL" clId="{A3B1ECE6-49FB-314B-B04E-F2540F1B5D97}" dt="2020-11-10T21:36:27.632" v="1542" actId="20577"/>
          <ac:spMkLst>
            <pc:docMk/>
            <pc:sldMk cId="4255896288" sldId="408"/>
            <ac:spMk id="2" creationId="{025A787C-E068-3E4E-93B7-6D7B00B6A34B}"/>
          </ac:spMkLst>
        </pc:spChg>
        <pc:spChg chg="mod">
          <ac:chgData name="Talgat Manglayev" userId="21ac6300-3a7b-40a8-8db6-30b3b460c09e" providerId="ADAL" clId="{A3B1ECE6-49FB-314B-B04E-F2540F1B5D97}" dt="2020-11-10T21:47:48.120" v="1782" actId="114"/>
          <ac:spMkLst>
            <pc:docMk/>
            <pc:sldMk cId="4255896288" sldId="408"/>
            <ac:spMk id="3" creationId="{26164E2F-AE7E-BD4A-A52E-698CAD61A7E9}"/>
          </ac:spMkLst>
        </pc:spChg>
        <pc:spChg chg="add del mod">
          <ac:chgData name="Talgat Manglayev" userId="21ac6300-3a7b-40a8-8db6-30b3b460c09e" providerId="ADAL" clId="{A3B1ECE6-49FB-314B-B04E-F2540F1B5D97}" dt="2020-11-10T21:51:06.370" v="1803" actId="478"/>
          <ac:spMkLst>
            <pc:docMk/>
            <pc:sldMk cId="4255896288" sldId="408"/>
            <ac:spMk id="5" creationId="{1576B5FC-D073-9E41-A489-EE6F4B1F368B}"/>
          </ac:spMkLst>
        </pc:spChg>
        <pc:spChg chg="add mod">
          <ac:chgData name="Talgat Manglayev" userId="21ac6300-3a7b-40a8-8db6-30b3b460c09e" providerId="ADAL" clId="{A3B1ECE6-49FB-314B-B04E-F2540F1B5D97}" dt="2020-11-10T21:51:06.872" v="1804"/>
          <ac:spMkLst>
            <pc:docMk/>
            <pc:sldMk cId="4255896288" sldId="408"/>
            <ac:spMk id="6" creationId="{29349AC0-D33F-D64C-816C-7F844CF12FFA}"/>
          </ac:spMkLst>
        </pc:spChg>
      </pc:sldChg>
      <pc:sldChg chg="addSp delSp modSp add mod ord">
        <pc:chgData name="Talgat Manglayev" userId="21ac6300-3a7b-40a8-8db6-30b3b460c09e" providerId="ADAL" clId="{A3B1ECE6-49FB-314B-B04E-F2540F1B5D97}" dt="2020-11-10T21:50:59.486" v="1802" actId="122"/>
        <pc:sldMkLst>
          <pc:docMk/>
          <pc:sldMk cId="1903153735" sldId="409"/>
        </pc:sldMkLst>
        <pc:spChg chg="mod">
          <ac:chgData name="Talgat Manglayev" userId="21ac6300-3a7b-40a8-8db6-30b3b460c09e" providerId="ADAL" clId="{A3B1ECE6-49FB-314B-B04E-F2540F1B5D97}" dt="2020-11-10T21:30:21.805" v="1510" actId="20577"/>
          <ac:spMkLst>
            <pc:docMk/>
            <pc:sldMk cId="1903153735" sldId="409"/>
            <ac:spMk id="2" creationId="{025A787C-E068-3E4E-93B7-6D7B00B6A34B}"/>
          </ac:spMkLst>
        </pc:spChg>
        <pc:spChg chg="del">
          <ac:chgData name="Talgat Manglayev" userId="21ac6300-3a7b-40a8-8db6-30b3b460c09e" providerId="ADAL" clId="{A3B1ECE6-49FB-314B-B04E-F2540F1B5D97}" dt="2020-11-10T21:29:37.662" v="1496"/>
          <ac:spMkLst>
            <pc:docMk/>
            <pc:sldMk cId="1903153735" sldId="409"/>
            <ac:spMk id="3" creationId="{26164E2F-AE7E-BD4A-A52E-698CAD61A7E9}"/>
          </ac:spMkLst>
        </pc:spChg>
        <pc:spChg chg="add mod">
          <ac:chgData name="Talgat Manglayev" userId="21ac6300-3a7b-40a8-8db6-30b3b460c09e" providerId="ADAL" clId="{A3B1ECE6-49FB-314B-B04E-F2540F1B5D97}" dt="2020-11-10T21:50:59.486" v="1802" actId="122"/>
          <ac:spMkLst>
            <pc:docMk/>
            <pc:sldMk cId="1903153735" sldId="409"/>
            <ac:spMk id="7" creationId="{C4D91217-333C-DC4B-BC96-DB81245326AD}"/>
          </ac:spMkLst>
        </pc:spChg>
        <pc:picChg chg="add mod">
          <ac:chgData name="Talgat Manglayev" userId="21ac6300-3a7b-40a8-8db6-30b3b460c09e" providerId="ADAL" clId="{A3B1ECE6-49FB-314B-B04E-F2540F1B5D97}" dt="2020-11-10T21:31:08.510" v="1524" actId="1076"/>
          <ac:picMkLst>
            <pc:docMk/>
            <pc:sldMk cId="1903153735" sldId="409"/>
            <ac:picMk id="6" creationId="{236B4FE9-0035-DE46-937F-AB5827B079FA}"/>
          </ac:picMkLst>
        </pc:picChg>
      </pc:sldChg>
      <pc:sldChg chg="new del">
        <pc:chgData name="Talgat Manglayev" userId="21ac6300-3a7b-40a8-8db6-30b3b460c09e" providerId="ADAL" clId="{A3B1ECE6-49FB-314B-B04E-F2540F1B5D97}" dt="2020-11-10T21:24:38.043" v="1474" actId="2696"/>
        <pc:sldMkLst>
          <pc:docMk/>
          <pc:sldMk cId="2923802142" sldId="409"/>
        </pc:sldMkLst>
      </pc:sldChg>
      <pc:sldChg chg="addSp delSp modSp add mod ord">
        <pc:chgData name="Talgat Manglayev" userId="21ac6300-3a7b-40a8-8db6-30b3b460c09e" providerId="ADAL" clId="{A3B1ECE6-49FB-314B-B04E-F2540F1B5D97}" dt="2020-11-11T15:14:59.013" v="2069" actId="20578"/>
        <pc:sldMkLst>
          <pc:docMk/>
          <pc:sldMk cId="1433564680" sldId="410"/>
        </pc:sldMkLst>
        <pc:spChg chg="mod">
          <ac:chgData name="Talgat Manglayev" userId="21ac6300-3a7b-40a8-8db6-30b3b460c09e" providerId="ADAL" clId="{A3B1ECE6-49FB-314B-B04E-F2540F1B5D97}" dt="2020-11-10T21:53:47.641" v="1808" actId="20577"/>
          <ac:spMkLst>
            <pc:docMk/>
            <pc:sldMk cId="1433564680" sldId="410"/>
            <ac:spMk id="3" creationId="{26164E2F-AE7E-BD4A-A52E-698CAD61A7E9}"/>
          </ac:spMkLst>
        </pc:spChg>
        <pc:spChg chg="del mod">
          <ac:chgData name="Talgat Manglayev" userId="21ac6300-3a7b-40a8-8db6-30b3b460c09e" providerId="ADAL" clId="{A3B1ECE6-49FB-314B-B04E-F2540F1B5D97}" dt="2020-11-10T21:51:13.067" v="1805" actId="478"/>
          <ac:spMkLst>
            <pc:docMk/>
            <pc:sldMk cId="1433564680" sldId="410"/>
            <ac:spMk id="5" creationId="{1576B5FC-D073-9E41-A489-EE6F4B1F368B}"/>
          </ac:spMkLst>
        </pc:spChg>
        <pc:spChg chg="add mod">
          <ac:chgData name="Talgat Manglayev" userId="21ac6300-3a7b-40a8-8db6-30b3b460c09e" providerId="ADAL" clId="{A3B1ECE6-49FB-314B-B04E-F2540F1B5D97}" dt="2020-11-10T21:51:13.856" v="1806"/>
          <ac:spMkLst>
            <pc:docMk/>
            <pc:sldMk cId="1433564680" sldId="410"/>
            <ac:spMk id="6" creationId="{EF75526E-14C4-404F-81B5-64B303D8645B}"/>
          </ac:spMkLst>
        </pc:spChg>
      </pc:sldChg>
      <pc:sldChg chg="modSp add mod">
        <pc:chgData name="Talgat Manglayev" userId="21ac6300-3a7b-40a8-8db6-30b3b460c09e" providerId="ADAL" clId="{A3B1ECE6-49FB-314B-B04E-F2540F1B5D97}" dt="2020-11-12T19:51:55.797" v="2753" actId="404"/>
        <pc:sldMkLst>
          <pc:docMk/>
          <pc:sldMk cId="2680995516" sldId="411"/>
        </pc:sldMkLst>
        <pc:spChg chg="mod">
          <ac:chgData name="Talgat Manglayev" userId="21ac6300-3a7b-40a8-8db6-30b3b460c09e" providerId="ADAL" clId="{A3B1ECE6-49FB-314B-B04E-F2540F1B5D97}" dt="2020-11-12T19:51:55.797" v="2753" actId="404"/>
          <ac:spMkLst>
            <pc:docMk/>
            <pc:sldMk cId="2680995516" sldId="411"/>
            <ac:spMk id="3" creationId="{E6FDDF6D-2619-E340-81D6-CE59A6F102B9}"/>
          </ac:spMkLst>
        </pc:spChg>
      </pc:sldChg>
      <pc:sldChg chg="new del">
        <pc:chgData name="Talgat Manglayev" userId="21ac6300-3a7b-40a8-8db6-30b3b460c09e" providerId="ADAL" clId="{A3B1ECE6-49FB-314B-B04E-F2540F1B5D97}" dt="2020-11-11T14:15:59.325" v="1865" actId="2696"/>
        <pc:sldMkLst>
          <pc:docMk/>
          <pc:sldMk cId="3017924521" sldId="411"/>
        </pc:sldMkLst>
      </pc:sldChg>
      <pc:sldChg chg="new del">
        <pc:chgData name="Talgat Manglayev" userId="21ac6300-3a7b-40a8-8db6-30b3b460c09e" providerId="ADAL" clId="{A3B1ECE6-49FB-314B-B04E-F2540F1B5D97}" dt="2020-11-11T14:44:24.093" v="1887" actId="680"/>
        <pc:sldMkLst>
          <pc:docMk/>
          <pc:sldMk cId="235413130" sldId="412"/>
        </pc:sldMkLst>
      </pc:sldChg>
      <pc:sldChg chg="addSp delSp modSp add mod">
        <pc:chgData name="Talgat Manglayev" userId="21ac6300-3a7b-40a8-8db6-30b3b460c09e" providerId="ADAL" clId="{A3B1ECE6-49FB-314B-B04E-F2540F1B5D97}" dt="2020-11-12T20:45:38.132" v="3110" actId="20577"/>
        <pc:sldMkLst>
          <pc:docMk/>
          <pc:sldMk cId="3471809921" sldId="412"/>
        </pc:sldMkLst>
        <pc:spChg chg="del mod">
          <ac:chgData name="Talgat Manglayev" userId="21ac6300-3a7b-40a8-8db6-30b3b460c09e" providerId="ADAL" clId="{A3B1ECE6-49FB-314B-B04E-F2540F1B5D97}" dt="2020-11-11T15:14:17.005" v="2062" actId="478"/>
          <ac:spMkLst>
            <pc:docMk/>
            <pc:sldMk cId="3471809921" sldId="412"/>
            <ac:spMk id="2" creationId="{DFCC5CA8-F9A2-EE44-BC82-98212303E0CF}"/>
          </ac:spMkLst>
        </pc:spChg>
        <pc:spChg chg="mod">
          <ac:chgData name="Talgat Manglayev" userId="21ac6300-3a7b-40a8-8db6-30b3b460c09e" providerId="ADAL" clId="{A3B1ECE6-49FB-314B-B04E-F2540F1B5D97}" dt="2020-11-12T20:45:03.182" v="3087" actId="403"/>
          <ac:spMkLst>
            <pc:docMk/>
            <pc:sldMk cId="3471809921" sldId="412"/>
            <ac:spMk id="3" creationId="{E6FDDF6D-2619-E340-81D6-CE59A6F102B9}"/>
          </ac:spMkLst>
        </pc:spChg>
        <pc:spChg chg="mod">
          <ac:chgData name="Talgat Manglayev" userId="21ac6300-3a7b-40a8-8db6-30b3b460c09e" providerId="ADAL" clId="{A3B1ECE6-49FB-314B-B04E-F2540F1B5D97}" dt="2020-11-12T20:45:13.484" v="3088" actId="1076"/>
          <ac:spMkLst>
            <pc:docMk/>
            <pc:sldMk cId="3471809921" sldId="412"/>
            <ac:spMk id="5" creationId="{B2298299-49E5-464B-90B2-42FB261CDF7F}"/>
          </ac:spMkLst>
        </pc:spChg>
        <pc:spChg chg="add del mod">
          <ac:chgData name="Talgat Manglayev" userId="21ac6300-3a7b-40a8-8db6-30b3b460c09e" providerId="ADAL" clId="{A3B1ECE6-49FB-314B-B04E-F2540F1B5D97}" dt="2020-11-11T15:14:18.934" v="2063" actId="478"/>
          <ac:spMkLst>
            <pc:docMk/>
            <pc:sldMk cId="3471809921" sldId="412"/>
            <ac:spMk id="7" creationId="{822D0420-CAFC-374F-9F63-72710CB7B5E2}"/>
          </ac:spMkLst>
        </pc:spChg>
        <pc:spChg chg="mod">
          <ac:chgData name="Talgat Manglayev" userId="21ac6300-3a7b-40a8-8db6-30b3b460c09e" providerId="ADAL" clId="{A3B1ECE6-49FB-314B-B04E-F2540F1B5D97}" dt="2020-11-12T20:45:38.132" v="3110" actId="20577"/>
          <ac:spMkLst>
            <pc:docMk/>
            <pc:sldMk cId="3471809921" sldId="412"/>
            <ac:spMk id="9" creationId="{2DDD0932-C087-3C46-95B8-4FB6DAA747C7}"/>
          </ac:spMkLst>
        </pc:spChg>
      </pc:sldChg>
      <pc:sldChg chg="addSp modSp new mod">
        <pc:chgData name="Talgat Manglayev" userId="21ac6300-3a7b-40a8-8db6-30b3b460c09e" providerId="ADAL" clId="{A3B1ECE6-49FB-314B-B04E-F2540F1B5D97}" dt="2020-11-11T18:25:38.998" v="2581" actId="2711"/>
        <pc:sldMkLst>
          <pc:docMk/>
          <pc:sldMk cId="1220815869" sldId="413"/>
        </pc:sldMkLst>
        <pc:spChg chg="mod">
          <ac:chgData name="Talgat Manglayev" userId="21ac6300-3a7b-40a8-8db6-30b3b460c09e" providerId="ADAL" clId="{A3B1ECE6-49FB-314B-B04E-F2540F1B5D97}" dt="2020-11-11T18:02:55.339" v="2099" actId="20577"/>
          <ac:spMkLst>
            <pc:docMk/>
            <pc:sldMk cId="1220815869" sldId="413"/>
            <ac:spMk id="2" creationId="{90CCA649-8042-2D4B-8058-892F41530D67}"/>
          </ac:spMkLst>
        </pc:spChg>
        <pc:spChg chg="mod">
          <ac:chgData name="Talgat Manglayev" userId="21ac6300-3a7b-40a8-8db6-30b3b460c09e" providerId="ADAL" clId="{A3B1ECE6-49FB-314B-B04E-F2540F1B5D97}" dt="2020-11-11T18:11:08.594" v="2298" actId="20577"/>
          <ac:spMkLst>
            <pc:docMk/>
            <pc:sldMk cId="1220815869" sldId="413"/>
            <ac:spMk id="3" creationId="{E583F34D-B0F2-5347-8EF8-247F7F615628}"/>
          </ac:spMkLst>
        </pc:spChg>
        <pc:spChg chg="mod">
          <ac:chgData name="Talgat Manglayev" userId="21ac6300-3a7b-40a8-8db6-30b3b460c09e" providerId="ADAL" clId="{A3B1ECE6-49FB-314B-B04E-F2540F1B5D97}" dt="2020-11-11T18:24:44.409" v="2550" actId="1076"/>
          <ac:spMkLst>
            <pc:docMk/>
            <pc:sldMk cId="1220815869" sldId="413"/>
            <ac:spMk id="4" creationId="{3150EBF0-ABC1-9D44-B2AE-038E29B76C3A}"/>
          </ac:spMkLst>
        </pc:spChg>
        <pc:spChg chg="add mod">
          <ac:chgData name="Talgat Manglayev" userId="21ac6300-3a7b-40a8-8db6-30b3b460c09e" providerId="ADAL" clId="{A3B1ECE6-49FB-314B-B04E-F2540F1B5D97}" dt="2020-11-11T18:24:51.670" v="2563" actId="1037"/>
          <ac:spMkLst>
            <pc:docMk/>
            <pc:sldMk cId="1220815869" sldId="413"/>
            <ac:spMk id="5" creationId="{5F13C2F4-4C4E-2A42-A079-8210CC6A8ADD}"/>
          </ac:spMkLst>
        </pc:spChg>
        <pc:spChg chg="add mod">
          <ac:chgData name="Talgat Manglayev" userId="21ac6300-3a7b-40a8-8db6-30b3b460c09e" providerId="ADAL" clId="{A3B1ECE6-49FB-314B-B04E-F2540F1B5D97}" dt="2020-11-11T18:24:51.670" v="2563" actId="1037"/>
          <ac:spMkLst>
            <pc:docMk/>
            <pc:sldMk cId="1220815869" sldId="413"/>
            <ac:spMk id="6" creationId="{9D3CD8ED-3B02-7C4B-A813-CFCFD66656F5}"/>
          </ac:spMkLst>
        </pc:spChg>
        <pc:spChg chg="add mod">
          <ac:chgData name="Talgat Manglayev" userId="21ac6300-3a7b-40a8-8db6-30b3b460c09e" providerId="ADAL" clId="{A3B1ECE6-49FB-314B-B04E-F2540F1B5D97}" dt="2020-11-11T18:24:51.670" v="2563" actId="1037"/>
          <ac:spMkLst>
            <pc:docMk/>
            <pc:sldMk cId="1220815869" sldId="413"/>
            <ac:spMk id="7" creationId="{DBC147B9-5EE3-A344-959A-D50260CADBDC}"/>
          </ac:spMkLst>
        </pc:spChg>
        <pc:spChg chg="add mod">
          <ac:chgData name="Talgat Manglayev" userId="21ac6300-3a7b-40a8-8db6-30b3b460c09e" providerId="ADAL" clId="{A3B1ECE6-49FB-314B-B04E-F2540F1B5D97}" dt="2020-11-11T18:25:38.998" v="2581" actId="2711"/>
          <ac:spMkLst>
            <pc:docMk/>
            <pc:sldMk cId="1220815869" sldId="413"/>
            <ac:spMk id="14" creationId="{0A5F8202-560B-A149-A2E6-8B2D442580F1}"/>
          </ac:spMkLst>
        </pc:spChg>
        <pc:cxnChg chg="add mod">
          <ac:chgData name="Talgat Manglayev" userId="21ac6300-3a7b-40a8-8db6-30b3b460c09e" providerId="ADAL" clId="{A3B1ECE6-49FB-314B-B04E-F2540F1B5D97}" dt="2020-11-11T18:24:51.670" v="2563" actId="1037"/>
          <ac:cxnSpMkLst>
            <pc:docMk/>
            <pc:sldMk cId="1220815869" sldId="413"/>
            <ac:cxnSpMk id="9" creationId="{7DEFF5E7-3434-374D-A58F-7BDD5AA278E9}"/>
          </ac:cxnSpMkLst>
        </pc:cxnChg>
        <pc:cxnChg chg="add mod">
          <ac:chgData name="Talgat Manglayev" userId="21ac6300-3a7b-40a8-8db6-30b3b460c09e" providerId="ADAL" clId="{A3B1ECE6-49FB-314B-B04E-F2540F1B5D97}" dt="2020-11-11T18:24:51.670" v="2563" actId="1037"/>
          <ac:cxnSpMkLst>
            <pc:docMk/>
            <pc:sldMk cId="1220815869" sldId="413"/>
            <ac:cxnSpMk id="11" creationId="{362EA1D4-390B-D045-BC32-889604902E54}"/>
          </ac:cxnSpMkLst>
        </pc:cxnChg>
      </pc:sldChg>
      <pc:sldChg chg="modSp add del mod ord">
        <pc:chgData name="Talgat Manglayev" userId="21ac6300-3a7b-40a8-8db6-30b3b460c09e" providerId="ADAL" clId="{A3B1ECE6-49FB-314B-B04E-F2540F1B5D97}" dt="2020-11-11T18:46:17.985" v="2596" actId="2696"/>
        <pc:sldMkLst>
          <pc:docMk/>
          <pc:sldMk cId="2825416378" sldId="414"/>
        </pc:sldMkLst>
        <pc:spChg chg="mod">
          <ac:chgData name="Talgat Manglayev" userId="21ac6300-3a7b-40a8-8db6-30b3b460c09e" providerId="ADAL" clId="{A3B1ECE6-49FB-314B-B04E-F2540F1B5D97}" dt="2020-11-11T18:37:40.637" v="2593" actId="20577"/>
          <ac:spMkLst>
            <pc:docMk/>
            <pc:sldMk cId="2825416378" sldId="414"/>
            <ac:spMk id="2" creationId="{DFCC5CA8-F9A2-EE44-BC82-98212303E0CF}"/>
          </ac:spMkLst>
        </pc:spChg>
      </pc:sldChg>
      <pc:sldChg chg="modSp add mod ord">
        <pc:chgData name="Talgat Manglayev" userId="21ac6300-3a7b-40a8-8db6-30b3b460c09e" providerId="ADAL" clId="{A3B1ECE6-49FB-314B-B04E-F2540F1B5D97}" dt="2020-11-12T20:48:51.725" v="3205" actId="1076"/>
        <pc:sldMkLst>
          <pc:docMk/>
          <pc:sldMk cId="1252776252" sldId="415"/>
        </pc:sldMkLst>
        <pc:spChg chg="mod">
          <ac:chgData name="Talgat Manglayev" userId="21ac6300-3a7b-40a8-8db6-30b3b460c09e" providerId="ADAL" clId="{A3B1ECE6-49FB-314B-B04E-F2540F1B5D97}" dt="2020-11-12T20:48:37.571" v="3202" actId="14100"/>
          <ac:spMkLst>
            <pc:docMk/>
            <pc:sldMk cId="1252776252" sldId="415"/>
            <ac:spMk id="3" creationId="{E6FDDF6D-2619-E340-81D6-CE59A6F102B9}"/>
          </ac:spMkLst>
        </pc:spChg>
        <pc:spChg chg="mod">
          <ac:chgData name="Talgat Manglayev" userId="21ac6300-3a7b-40a8-8db6-30b3b460c09e" providerId="ADAL" clId="{A3B1ECE6-49FB-314B-B04E-F2540F1B5D97}" dt="2020-11-12T20:48:51.725" v="3205" actId="1076"/>
          <ac:spMkLst>
            <pc:docMk/>
            <pc:sldMk cId="1252776252" sldId="415"/>
            <ac:spMk id="5" creationId="{B2298299-49E5-464B-90B2-42FB261CDF7F}"/>
          </ac:spMkLst>
        </pc:spChg>
        <pc:spChg chg="mod">
          <ac:chgData name="Talgat Manglayev" userId="21ac6300-3a7b-40a8-8db6-30b3b460c09e" providerId="ADAL" clId="{A3B1ECE6-49FB-314B-B04E-F2540F1B5D97}" dt="2020-11-12T20:48:40.284" v="3203" actId="14100"/>
          <ac:spMkLst>
            <pc:docMk/>
            <pc:sldMk cId="1252776252" sldId="415"/>
            <ac:spMk id="9" creationId="{2DDD0932-C087-3C46-95B8-4FB6DAA747C7}"/>
          </ac:spMkLst>
        </pc:spChg>
      </pc:sldChg>
      <pc:sldChg chg="delSp modSp add mod ord">
        <pc:chgData name="Talgat Manglayev" userId="21ac6300-3a7b-40a8-8db6-30b3b460c09e" providerId="ADAL" clId="{A3B1ECE6-49FB-314B-B04E-F2540F1B5D97}" dt="2020-11-12T21:22:28.411" v="3640" actId="20577"/>
        <pc:sldMkLst>
          <pc:docMk/>
          <pc:sldMk cId="4070052725" sldId="416"/>
        </pc:sldMkLst>
        <pc:spChg chg="mod">
          <ac:chgData name="Talgat Manglayev" userId="21ac6300-3a7b-40a8-8db6-30b3b460c09e" providerId="ADAL" clId="{A3B1ECE6-49FB-314B-B04E-F2540F1B5D97}" dt="2020-11-12T20:32:28.034" v="2777" actId="20577"/>
          <ac:spMkLst>
            <pc:docMk/>
            <pc:sldMk cId="4070052725" sldId="416"/>
            <ac:spMk id="2" creationId="{90CCA649-8042-2D4B-8058-892F41530D67}"/>
          </ac:spMkLst>
        </pc:spChg>
        <pc:spChg chg="mod">
          <ac:chgData name="Talgat Manglayev" userId="21ac6300-3a7b-40a8-8db6-30b3b460c09e" providerId="ADAL" clId="{A3B1ECE6-49FB-314B-B04E-F2540F1B5D97}" dt="2020-11-12T21:22:28.411" v="3640" actId="20577"/>
          <ac:spMkLst>
            <pc:docMk/>
            <pc:sldMk cId="4070052725" sldId="416"/>
            <ac:spMk id="3" creationId="{E583F34D-B0F2-5347-8EF8-247F7F615628}"/>
          </ac:spMkLst>
        </pc:spChg>
        <pc:spChg chg="del">
          <ac:chgData name="Talgat Manglayev" userId="21ac6300-3a7b-40a8-8db6-30b3b460c09e" providerId="ADAL" clId="{A3B1ECE6-49FB-314B-B04E-F2540F1B5D97}" dt="2020-11-12T20:37:13.465" v="2779" actId="478"/>
          <ac:spMkLst>
            <pc:docMk/>
            <pc:sldMk cId="4070052725" sldId="416"/>
            <ac:spMk id="4" creationId="{3150EBF0-ABC1-9D44-B2AE-038E29B76C3A}"/>
          </ac:spMkLst>
        </pc:spChg>
        <pc:spChg chg="del">
          <ac:chgData name="Talgat Manglayev" userId="21ac6300-3a7b-40a8-8db6-30b3b460c09e" providerId="ADAL" clId="{A3B1ECE6-49FB-314B-B04E-F2540F1B5D97}" dt="2020-11-12T20:37:13.465" v="2779" actId="478"/>
          <ac:spMkLst>
            <pc:docMk/>
            <pc:sldMk cId="4070052725" sldId="416"/>
            <ac:spMk id="5" creationId="{5F13C2F4-4C4E-2A42-A079-8210CC6A8ADD}"/>
          </ac:spMkLst>
        </pc:spChg>
        <pc:spChg chg="del">
          <ac:chgData name="Talgat Manglayev" userId="21ac6300-3a7b-40a8-8db6-30b3b460c09e" providerId="ADAL" clId="{A3B1ECE6-49FB-314B-B04E-F2540F1B5D97}" dt="2020-11-12T20:37:13.465" v="2779" actId="478"/>
          <ac:spMkLst>
            <pc:docMk/>
            <pc:sldMk cId="4070052725" sldId="416"/>
            <ac:spMk id="6" creationId="{9D3CD8ED-3B02-7C4B-A813-CFCFD66656F5}"/>
          </ac:spMkLst>
        </pc:spChg>
        <pc:spChg chg="del">
          <ac:chgData name="Talgat Manglayev" userId="21ac6300-3a7b-40a8-8db6-30b3b460c09e" providerId="ADAL" clId="{A3B1ECE6-49FB-314B-B04E-F2540F1B5D97}" dt="2020-11-12T20:37:13.465" v="2779" actId="478"/>
          <ac:spMkLst>
            <pc:docMk/>
            <pc:sldMk cId="4070052725" sldId="416"/>
            <ac:spMk id="7" creationId="{DBC147B9-5EE3-A344-959A-D50260CADBDC}"/>
          </ac:spMkLst>
        </pc:spChg>
        <pc:spChg chg="del">
          <ac:chgData name="Talgat Manglayev" userId="21ac6300-3a7b-40a8-8db6-30b3b460c09e" providerId="ADAL" clId="{A3B1ECE6-49FB-314B-B04E-F2540F1B5D97}" dt="2020-11-12T20:37:13.465" v="2779" actId="478"/>
          <ac:spMkLst>
            <pc:docMk/>
            <pc:sldMk cId="4070052725" sldId="416"/>
            <ac:spMk id="14" creationId="{0A5F8202-560B-A149-A2E6-8B2D442580F1}"/>
          </ac:spMkLst>
        </pc:spChg>
        <pc:cxnChg chg="del mod">
          <ac:chgData name="Talgat Manglayev" userId="21ac6300-3a7b-40a8-8db6-30b3b460c09e" providerId="ADAL" clId="{A3B1ECE6-49FB-314B-B04E-F2540F1B5D97}" dt="2020-11-12T20:37:13.465" v="2779" actId="478"/>
          <ac:cxnSpMkLst>
            <pc:docMk/>
            <pc:sldMk cId="4070052725" sldId="416"/>
            <ac:cxnSpMk id="9" creationId="{7DEFF5E7-3434-374D-A58F-7BDD5AA278E9}"/>
          </ac:cxnSpMkLst>
        </pc:cxnChg>
        <pc:cxnChg chg="del mod">
          <ac:chgData name="Talgat Manglayev" userId="21ac6300-3a7b-40a8-8db6-30b3b460c09e" providerId="ADAL" clId="{A3B1ECE6-49FB-314B-B04E-F2540F1B5D97}" dt="2020-11-12T20:37:13.465" v="2779" actId="478"/>
          <ac:cxnSpMkLst>
            <pc:docMk/>
            <pc:sldMk cId="4070052725" sldId="416"/>
            <ac:cxnSpMk id="11" creationId="{362EA1D4-390B-D045-BC32-889604902E54}"/>
          </ac:cxnSpMkLst>
        </pc:cxnChg>
      </pc:sldChg>
      <pc:sldChg chg="new del">
        <pc:chgData name="Talgat Manglayev" userId="21ac6300-3a7b-40a8-8db6-30b3b460c09e" providerId="ADAL" clId="{A3B1ECE6-49FB-314B-B04E-F2540F1B5D97}" dt="2020-11-12T21:15:06.878" v="3461" actId="2696"/>
        <pc:sldMkLst>
          <pc:docMk/>
          <pc:sldMk cId="1613028348" sldId="417"/>
        </pc:sldMkLst>
      </pc:sldChg>
      <pc:sldChg chg="modSp add del mod">
        <pc:chgData name="Talgat Manglayev" userId="21ac6300-3a7b-40a8-8db6-30b3b460c09e" providerId="ADAL" clId="{A3B1ECE6-49FB-314B-B04E-F2540F1B5D97}" dt="2020-11-12T21:31:26.638" v="3750" actId="2696"/>
        <pc:sldMkLst>
          <pc:docMk/>
          <pc:sldMk cId="3087565718" sldId="418"/>
        </pc:sldMkLst>
        <pc:spChg chg="mod">
          <ac:chgData name="Talgat Manglayev" userId="21ac6300-3a7b-40a8-8db6-30b3b460c09e" providerId="ADAL" clId="{A3B1ECE6-49FB-314B-B04E-F2540F1B5D97}" dt="2020-11-12T21:22:08.222" v="3638" actId="20577"/>
          <ac:spMkLst>
            <pc:docMk/>
            <pc:sldMk cId="3087565718" sldId="418"/>
            <ac:spMk id="3" creationId="{E583F34D-B0F2-5347-8EF8-247F7F615628}"/>
          </ac:spMkLst>
        </pc:spChg>
      </pc:sldChg>
      <pc:sldChg chg="addSp delSp modSp add mod">
        <pc:chgData name="Talgat Manglayev" userId="21ac6300-3a7b-40a8-8db6-30b3b460c09e" providerId="ADAL" clId="{A3B1ECE6-49FB-314B-B04E-F2540F1B5D97}" dt="2020-11-12T22:18:11.558" v="4767" actId="1076"/>
        <pc:sldMkLst>
          <pc:docMk/>
          <pc:sldMk cId="891413351" sldId="419"/>
        </pc:sldMkLst>
        <pc:spChg chg="mod">
          <ac:chgData name="Talgat Manglayev" userId="21ac6300-3a7b-40a8-8db6-30b3b460c09e" providerId="ADAL" clId="{A3B1ECE6-49FB-314B-B04E-F2540F1B5D97}" dt="2020-11-12T21:34:31.298" v="3784"/>
          <ac:spMkLst>
            <pc:docMk/>
            <pc:sldMk cId="891413351" sldId="419"/>
            <ac:spMk id="3" creationId="{E583F34D-B0F2-5347-8EF8-247F7F615628}"/>
          </ac:spMkLst>
        </pc:spChg>
        <pc:spChg chg="add del mod">
          <ac:chgData name="Talgat Manglayev" userId="21ac6300-3a7b-40a8-8db6-30b3b460c09e" providerId="ADAL" clId="{A3B1ECE6-49FB-314B-B04E-F2540F1B5D97}" dt="2020-11-12T21:28:08.346" v="3745" actId="478"/>
          <ac:spMkLst>
            <pc:docMk/>
            <pc:sldMk cId="891413351" sldId="419"/>
            <ac:spMk id="4" creationId="{0C1ED016-71EE-794B-8639-19D0C15F9A95}"/>
          </ac:spMkLst>
        </pc:spChg>
        <pc:spChg chg="add del mod">
          <ac:chgData name="Talgat Manglayev" userId="21ac6300-3a7b-40a8-8db6-30b3b460c09e" providerId="ADAL" clId="{A3B1ECE6-49FB-314B-B04E-F2540F1B5D97}" dt="2020-11-12T21:27:29.807" v="3732" actId="478"/>
          <ac:spMkLst>
            <pc:docMk/>
            <pc:sldMk cId="891413351" sldId="419"/>
            <ac:spMk id="5" creationId="{F6DFE41A-77F8-7840-A1B5-DFB069EE1B4D}"/>
          </ac:spMkLst>
        </pc:spChg>
        <pc:spChg chg="add mod">
          <ac:chgData name="Talgat Manglayev" userId="21ac6300-3a7b-40a8-8db6-30b3b460c09e" providerId="ADAL" clId="{A3B1ECE6-49FB-314B-B04E-F2540F1B5D97}" dt="2020-11-12T21:28:43.146" v="3749" actId="1076"/>
          <ac:spMkLst>
            <pc:docMk/>
            <pc:sldMk cId="891413351" sldId="419"/>
            <ac:spMk id="6" creationId="{C435098E-3015-B445-8C2F-9A95BB9FC63B}"/>
          </ac:spMkLst>
        </pc:spChg>
        <pc:spChg chg="add mod">
          <ac:chgData name="Talgat Manglayev" userId="21ac6300-3a7b-40a8-8db6-30b3b460c09e" providerId="ADAL" clId="{A3B1ECE6-49FB-314B-B04E-F2540F1B5D97}" dt="2020-11-12T21:34:18.119" v="3783" actId="1076"/>
          <ac:spMkLst>
            <pc:docMk/>
            <pc:sldMk cId="891413351" sldId="419"/>
            <ac:spMk id="7" creationId="{08042937-9906-A743-BCCE-5A7E01EABC42}"/>
          </ac:spMkLst>
        </pc:spChg>
        <pc:spChg chg="add del mod">
          <ac:chgData name="Talgat Manglayev" userId="21ac6300-3a7b-40a8-8db6-30b3b460c09e" providerId="ADAL" clId="{A3B1ECE6-49FB-314B-B04E-F2540F1B5D97}" dt="2020-11-12T21:36:02.614" v="3842" actId="21"/>
          <ac:spMkLst>
            <pc:docMk/>
            <pc:sldMk cId="891413351" sldId="419"/>
            <ac:spMk id="8" creationId="{F72AC526-C529-9C45-828E-238A755C792A}"/>
          </ac:spMkLst>
        </pc:spChg>
        <pc:spChg chg="add mod">
          <ac:chgData name="Talgat Manglayev" userId="21ac6300-3a7b-40a8-8db6-30b3b460c09e" providerId="ADAL" clId="{A3B1ECE6-49FB-314B-B04E-F2540F1B5D97}" dt="2020-11-12T22:18:11.558" v="4767" actId="1076"/>
          <ac:spMkLst>
            <pc:docMk/>
            <pc:sldMk cId="891413351" sldId="419"/>
            <ac:spMk id="9" creationId="{F6CF89FB-98DF-6640-A78A-7345100AF1BD}"/>
          </ac:spMkLst>
        </pc:spChg>
      </pc:sldChg>
      <pc:sldChg chg="new del">
        <pc:chgData name="Talgat Manglayev" userId="21ac6300-3a7b-40a8-8db6-30b3b460c09e" providerId="ADAL" clId="{A3B1ECE6-49FB-314B-B04E-F2540F1B5D97}" dt="2020-11-12T21:23:01.955" v="3642" actId="680"/>
        <pc:sldMkLst>
          <pc:docMk/>
          <pc:sldMk cId="2105128209" sldId="419"/>
        </pc:sldMkLst>
      </pc:sldChg>
      <pc:sldChg chg="addSp delSp modSp add mod">
        <pc:chgData name="Talgat Manglayev" userId="21ac6300-3a7b-40a8-8db6-30b3b460c09e" providerId="ADAL" clId="{A3B1ECE6-49FB-314B-B04E-F2540F1B5D97}" dt="2020-11-12T22:07:55.468" v="4391" actId="20577"/>
        <pc:sldMkLst>
          <pc:docMk/>
          <pc:sldMk cId="2444157937" sldId="420"/>
        </pc:sldMkLst>
        <pc:spChg chg="mod">
          <ac:chgData name="Talgat Manglayev" userId="21ac6300-3a7b-40a8-8db6-30b3b460c09e" providerId="ADAL" clId="{A3B1ECE6-49FB-314B-B04E-F2540F1B5D97}" dt="2020-11-12T22:07:55.468" v="4391" actId="20577"/>
          <ac:spMkLst>
            <pc:docMk/>
            <pc:sldMk cId="2444157937" sldId="420"/>
            <ac:spMk id="3" creationId="{E583F34D-B0F2-5347-8EF8-247F7F615628}"/>
          </ac:spMkLst>
        </pc:spChg>
        <pc:spChg chg="add del">
          <ac:chgData name="Talgat Manglayev" userId="21ac6300-3a7b-40a8-8db6-30b3b460c09e" providerId="ADAL" clId="{A3B1ECE6-49FB-314B-B04E-F2540F1B5D97}" dt="2020-11-12T21:59:25.854" v="4172" actId="478"/>
          <ac:spMkLst>
            <pc:docMk/>
            <pc:sldMk cId="2444157937" sldId="420"/>
            <ac:spMk id="4" creationId="{9E6F309E-39AB-274B-A9EC-6010504AE05C}"/>
          </ac:spMkLst>
        </pc:spChg>
        <pc:spChg chg="add mod">
          <ac:chgData name="Talgat Manglayev" userId="21ac6300-3a7b-40a8-8db6-30b3b460c09e" providerId="ADAL" clId="{A3B1ECE6-49FB-314B-B04E-F2540F1B5D97}" dt="2020-11-12T22:06:58.209" v="4383" actId="1076"/>
          <ac:spMkLst>
            <pc:docMk/>
            <pc:sldMk cId="2444157937" sldId="420"/>
            <ac:spMk id="5" creationId="{8B6E4442-82B3-5046-A657-E8A95EB1B8B5}"/>
          </ac:spMkLst>
        </pc:spChg>
        <pc:spChg chg="add mod">
          <ac:chgData name="Talgat Manglayev" userId="21ac6300-3a7b-40a8-8db6-30b3b460c09e" providerId="ADAL" clId="{A3B1ECE6-49FB-314B-B04E-F2540F1B5D97}" dt="2020-11-12T22:07:32.093" v="4385" actId="208"/>
          <ac:spMkLst>
            <pc:docMk/>
            <pc:sldMk cId="2444157937" sldId="420"/>
            <ac:spMk id="6" creationId="{91024994-8191-5849-95A3-BC2C96D7CDCE}"/>
          </ac:spMkLst>
        </pc:spChg>
        <pc:spChg chg="add mod">
          <ac:chgData name="Talgat Manglayev" userId="21ac6300-3a7b-40a8-8db6-30b3b460c09e" providerId="ADAL" clId="{A3B1ECE6-49FB-314B-B04E-F2540F1B5D97}" dt="2020-11-12T22:06:58.209" v="4383" actId="1076"/>
          <ac:spMkLst>
            <pc:docMk/>
            <pc:sldMk cId="2444157937" sldId="420"/>
            <ac:spMk id="7" creationId="{64414FE8-488D-1146-A055-501E8ECB92DE}"/>
          </ac:spMkLst>
        </pc:spChg>
      </pc:sldChg>
      <pc:sldChg chg="addSp delSp modSp new del mod">
        <pc:chgData name="Talgat Manglayev" userId="21ac6300-3a7b-40a8-8db6-30b3b460c09e" providerId="ADAL" clId="{A3B1ECE6-49FB-314B-B04E-F2540F1B5D97}" dt="2020-11-12T22:18:21.849" v="4769" actId="2696"/>
        <pc:sldMkLst>
          <pc:docMk/>
          <pc:sldMk cId="2136086406" sldId="421"/>
        </pc:sldMkLst>
        <pc:spChg chg="add del mod">
          <ac:chgData name="Talgat Manglayev" userId="21ac6300-3a7b-40a8-8db6-30b3b460c09e" providerId="ADAL" clId="{A3B1ECE6-49FB-314B-B04E-F2540F1B5D97}" dt="2020-11-12T21:36:16.237" v="3845" actId="21"/>
          <ac:spMkLst>
            <pc:docMk/>
            <pc:sldMk cId="2136086406" sldId="421"/>
            <ac:spMk id="5" creationId="{33953EA0-00EF-F244-A2DF-486FAF0F5B39}"/>
          </ac:spMkLst>
        </pc:spChg>
      </pc:sldChg>
      <pc:sldChg chg="addSp modSp add del mod ord">
        <pc:chgData name="Talgat Manglayev" userId="21ac6300-3a7b-40a8-8db6-30b3b460c09e" providerId="ADAL" clId="{A3B1ECE6-49FB-314B-B04E-F2540F1B5D97}" dt="2020-11-12T22:17:58.365" v="4764" actId="20578"/>
        <pc:sldMkLst>
          <pc:docMk/>
          <pc:sldMk cId="3460322653" sldId="422"/>
        </pc:sldMkLst>
        <pc:spChg chg="mod">
          <ac:chgData name="Talgat Manglayev" userId="21ac6300-3a7b-40a8-8db6-30b3b460c09e" providerId="ADAL" clId="{A3B1ECE6-49FB-314B-B04E-F2540F1B5D97}" dt="2020-11-12T22:16:24.403" v="4755" actId="113"/>
          <ac:spMkLst>
            <pc:docMk/>
            <pc:sldMk cId="3460322653" sldId="422"/>
            <ac:spMk id="3" creationId="{E583F34D-B0F2-5347-8EF8-247F7F615628}"/>
          </ac:spMkLst>
        </pc:spChg>
        <pc:spChg chg="add mod">
          <ac:chgData name="Talgat Manglayev" userId="21ac6300-3a7b-40a8-8db6-30b3b460c09e" providerId="ADAL" clId="{A3B1ECE6-49FB-314B-B04E-F2540F1B5D97}" dt="2020-11-12T22:15:44.789" v="4712" actId="1076"/>
          <ac:spMkLst>
            <pc:docMk/>
            <pc:sldMk cId="3460322653" sldId="422"/>
            <ac:spMk id="4" creationId="{AD88A9BC-D65C-7942-AD96-E4DB733CAA34}"/>
          </ac:spMkLst>
        </pc:spChg>
      </pc:sldChg>
      <pc:sldChg chg="modSp add mod">
        <pc:chgData name="Talgat Manglayev" userId="21ac6300-3a7b-40a8-8db6-30b3b460c09e" providerId="ADAL" clId="{A3B1ECE6-49FB-314B-B04E-F2540F1B5D97}" dt="2020-11-12T21:37:02.396" v="3850" actId="20577"/>
        <pc:sldMkLst>
          <pc:docMk/>
          <pc:sldMk cId="1061050630" sldId="423"/>
        </pc:sldMkLst>
        <pc:spChg chg="mod">
          <ac:chgData name="Talgat Manglayev" userId="21ac6300-3a7b-40a8-8db6-30b3b460c09e" providerId="ADAL" clId="{A3B1ECE6-49FB-314B-B04E-F2540F1B5D97}" dt="2020-11-12T21:37:02.396" v="3850" actId="20577"/>
          <ac:spMkLst>
            <pc:docMk/>
            <pc:sldMk cId="1061050630" sldId="423"/>
            <ac:spMk id="3" creationId="{E583F34D-B0F2-5347-8EF8-247F7F615628}"/>
          </ac:spMkLst>
        </pc:spChg>
      </pc:sldChg>
      <pc:sldChg chg="addSp delSp modSp add del mod">
        <pc:chgData name="Talgat Manglayev" userId="21ac6300-3a7b-40a8-8db6-30b3b460c09e" providerId="ADAL" clId="{A3B1ECE6-49FB-314B-B04E-F2540F1B5D97}" dt="2020-11-12T22:18:18.860" v="4768" actId="2696"/>
        <pc:sldMkLst>
          <pc:docMk/>
          <pc:sldMk cId="231426341" sldId="424"/>
        </pc:sldMkLst>
        <pc:spChg chg="mod">
          <ac:chgData name="Talgat Manglayev" userId="21ac6300-3a7b-40a8-8db6-30b3b460c09e" providerId="ADAL" clId="{A3B1ECE6-49FB-314B-B04E-F2540F1B5D97}" dt="2020-11-12T22:16:54.376" v="4761" actId="20577"/>
          <ac:spMkLst>
            <pc:docMk/>
            <pc:sldMk cId="231426341" sldId="424"/>
            <ac:spMk id="3" creationId="{E583F34D-B0F2-5347-8EF8-247F7F615628}"/>
          </ac:spMkLst>
        </pc:spChg>
        <pc:spChg chg="del">
          <ac:chgData name="Talgat Manglayev" userId="21ac6300-3a7b-40a8-8db6-30b3b460c09e" providerId="ADAL" clId="{A3B1ECE6-49FB-314B-B04E-F2540F1B5D97}" dt="2020-11-12T22:16:38.572" v="4759" actId="21"/>
          <ac:spMkLst>
            <pc:docMk/>
            <pc:sldMk cId="231426341" sldId="424"/>
            <ac:spMk id="4" creationId="{AD88A9BC-D65C-7942-AD96-E4DB733CAA34}"/>
          </ac:spMkLst>
        </pc:spChg>
        <pc:spChg chg="add del mod">
          <ac:chgData name="Talgat Manglayev" userId="21ac6300-3a7b-40a8-8db6-30b3b460c09e" providerId="ADAL" clId="{A3B1ECE6-49FB-314B-B04E-F2540F1B5D97}" dt="2020-11-12T22:18:06.389" v="4765" actId="21"/>
          <ac:spMkLst>
            <pc:docMk/>
            <pc:sldMk cId="231426341" sldId="424"/>
            <ac:spMk id="5" creationId="{F796719E-6259-4D42-8D86-AAD3CBC7EAF3}"/>
          </ac:spMkLst>
        </pc:spChg>
      </pc:sldChg>
    </pc:docChg>
  </pc:docChgLst>
  <pc:docChgLst>
    <pc:chgData name="Talgat Manglayev" userId="21ac6300-3a7b-40a8-8db6-30b3b460c09e" providerId="ADAL" clId="{5C43E76D-8452-403C-BF15-474D9702FC0B}"/>
    <pc:docChg chg="delSld">
      <pc:chgData name="Talgat Manglayev" userId="21ac6300-3a7b-40a8-8db6-30b3b460c09e" providerId="ADAL" clId="{5C43E76D-8452-403C-BF15-474D9702FC0B}" dt="2020-08-21T07:27:56.973" v="0" actId="47"/>
      <pc:docMkLst>
        <pc:docMk/>
      </pc:docMkLst>
      <pc:sldChg chg="del">
        <pc:chgData name="Talgat Manglayev" userId="21ac6300-3a7b-40a8-8db6-30b3b460c09e" providerId="ADAL" clId="{5C43E76D-8452-403C-BF15-474D9702FC0B}" dt="2020-08-21T07:27:56.973" v="0" actId="47"/>
        <pc:sldMkLst>
          <pc:docMk/>
          <pc:sldMk cId="4011497530" sldId="397"/>
        </pc:sldMkLst>
      </pc:sldChg>
      <pc:sldChg chg="del">
        <pc:chgData name="Talgat Manglayev" userId="21ac6300-3a7b-40a8-8db6-30b3b460c09e" providerId="ADAL" clId="{5C43E76D-8452-403C-BF15-474D9702FC0B}" dt="2020-08-21T07:27:56.973" v="0" actId="47"/>
        <pc:sldMkLst>
          <pc:docMk/>
          <pc:sldMk cId="2914731259" sldId="398"/>
        </pc:sldMkLst>
      </pc:sldChg>
    </pc:docChg>
  </pc:docChgLst>
  <pc:docChgLst>
    <pc:chgData name="Talgat Manglayev" userId="21ac6300-3a7b-40a8-8db6-30b3b460c09e" providerId="ADAL" clId="{5DC7B5BA-D381-4EC8-8DF7-934F25FE446C}"/>
    <pc:docChg chg="modSld">
      <pc:chgData name="Talgat Manglayev" userId="21ac6300-3a7b-40a8-8db6-30b3b460c09e" providerId="ADAL" clId="{5DC7B5BA-D381-4EC8-8DF7-934F25FE446C}" dt="2020-09-02T02:51:48.816" v="0" actId="20577"/>
      <pc:docMkLst>
        <pc:docMk/>
      </pc:docMkLst>
      <pc:sldChg chg="modSp mod">
        <pc:chgData name="Talgat Manglayev" userId="21ac6300-3a7b-40a8-8db6-30b3b460c09e" providerId="ADAL" clId="{5DC7B5BA-D381-4EC8-8DF7-934F25FE446C}" dt="2020-09-02T02:51:48.816" v="0" actId="20577"/>
        <pc:sldMkLst>
          <pc:docMk/>
          <pc:sldMk cId="3663506110" sldId="396"/>
        </pc:sldMkLst>
        <pc:spChg chg="mod">
          <ac:chgData name="Talgat Manglayev" userId="21ac6300-3a7b-40a8-8db6-30b3b460c09e" providerId="ADAL" clId="{5DC7B5BA-D381-4EC8-8DF7-934F25FE446C}" dt="2020-09-02T02:51:48.816" v="0" actId="20577"/>
          <ac:spMkLst>
            <pc:docMk/>
            <pc:sldMk cId="3663506110" sldId="396"/>
            <ac:spMk id="13" creationId="{662176CA-A60E-FE40-AACE-14DE917F03D6}"/>
          </ac:spMkLst>
        </pc:spChg>
      </pc:sldChg>
    </pc:docChg>
  </pc:docChgLst>
  <pc:docChgLst>
    <pc:chgData name="Talgat Manglayev" userId="21ac6300-3a7b-40a8-8db6-30b3b460c09e" providerId="ADAL" clId="{F8B6D021-8197-4915-A685-4D017AC8B9B9}"/>
    <pc:docChg chg="undo custSel addSld modSld sldOrd">
      <pc:chgData name="Talgat Manglayev" userId="21ac6300-3a7b-40a8-8db6-30b3b460c09e" providerId="ADAL" clId="{F8B6D021-8197-4915-A685-4D017AC8B9B9}" dt="2020-08-20T16:59:58.242" v="452" actId="5793"/>
      <pc:docMkLst>
        <pc:docMk/>
      </pc:docMkLst>
      <pc:sldChg chg="addSp delSp modSp add mod">
        <pc:chgData name="Talgat Manglayev" userId="21ac6300-3a7b-40a8-8db6-30b3b460c09e" providerId="ADAL" clId="{F8B6D021-8197-4915-A685-4D017AC8B9B9}" dt="2020-08-20T16:59:58.242" v="452" actId="5793"/>
        <pc:sldMkLst>
          <pc:docMk/>
          <pc:sldMk cId="4011497530" sldId="397"/>
        </pc:sldMkLst>
        <pc:spChg chg="add del mod">
          <ac:chgData name="Talgat Manglayev" userId="21ac6300-3a7b-40a8-8db6-30b3b460c09e" providerId="ADAL" clId="{F8B6D021-8197-4915-A685-4D017AC8B9B9}" dt="2020-08-20T16:59:28.315" v="446" actId="478"/>
          <ac:spMkLst>
            <pc:docMk/>
            <pc:sldMk cId="4011497530" sldId="397"/>
            <ac:spMk id="8" creationId="{1EF25495-F7E9-4169-B854-E48602DFFF08}"/>
          </ac:spMkLst>
        </pc:spChg>
        <pc:spChg chg="mod">
          <ac:chgData name="Talgat Manglayev" userId="21ac6300-3a7b-40a8-8db6-30b3b460c09e" providerId="ADAL" clId="{F8B6D021-8197-4915-A685-4D017AC8B9B9}" dt="2020-08-20T16:59:58.242" v="452" actId="5793"/>
          <ac:spMkLst>
            <pc:docMk/>
            <pc:sldMk cId="4011497530" sldId="397"/>
            <ac:spMk id="63" creationId="{823A289C-7ED8-704B-9F75-840FB38C3CDA}"/>
          </ac:spMkLst>
        </pc:spChg>
        <pc:picChg chg="add del mod">
          <ac:chgData name="Talgat Manglayev" userId="21ac6300-3a7b-40a8-8db6-30b3b460c09e" providerId="ADAL" clId="{F8B6D021-8197-4915-A685-4D017AC8B9B9}" dt="2020-08-20T16:57:03.281" v="297" actId="478"/>
          <ac:picMkLst>
            <pc:docMk/>
            <pc:sldMk cId="4011497530" sldId="397"/>
            <ac:picMk id="3" creationId="{12E72EF8-DBB1-44BA-8F9C-60F23B048AF6}"/>
          </ac:picMkLst>
        </pc:picChg>
      </pc:sldChg>
      <pc:sldChg chg="modSp add mod ord">
        <pc:chgData name="Talgat Manglayev" userId="21ac6300-3a7b-40a8-8db6-30b3b460c09e" providerId="ADAL" clId="{F8B6D021-8197-4915-A685-4D017AC8B9B9}" dt="2020-08-20T16:56:01.146" v="288"/>
        <pc:sldMkLst>
          <pc:docMk/>
          <pc:sldMk cId="2914731259" sldId="398"/>
        </pc:sldMkLst>
        <pc:spChg chg="mod">
          <ac:chgData name="Talgat Manglayev" userId="21ac6300-3a7b-40a8-8db6-30b3b460c09e" providerId="ADAL" clId="{F8B6D021-8197-4915-A685-4D017AC8B9B9}" dt="2020-08-20T16:55:53.438" v="286" actId="20577"/>
          <ac:spMkLst>
            <pc:docMk/>
            <pc:sldMk cId="2914731259" sldId="398"/>
            <ac:spMk id="63" creationId="{823A289C-7ED8-704B-9F75-840FB38C3CDA}"/>
          </ac:spMkLst>
        </pc:spChg>
      </pc:sldChg>
    </pc:docChg>
  </pc:docChgLst>
  <pc:docChgLst>
    <pc:chgData name="Talgat Manglayev" userId="21ac6300-3a7b-40a8-8db6-30b3b460c09e" providerId="ADAL" clId="{87127267-609B-4401-A2F1-481913800E29}"/>
    <pc:docChg chg="modSld">
      <pc:chgData name="Talgat Manglayev" userId="21ac6300-3a7b-40a8-8db6-30b3b460c09e" providerId="ADAL" clId="{87127267-609B-4401-A2F1-481913800E29}" dt="2020-09-02T17:06:42.856" v="11" actId="20577"/>
      <pc:docMkLst>
        <pc:docMk/>
      </pc:docMkLst>
      <pc:sldChg chg="modSp mod">
        <pc:chgData name="Talgat Manglayev" userId="21ac6300-3a7b-40a8-8db6-30b3b460c09e" providerId="ADAL" clId="{87127267-609B-4401-A2F1-481913800E29}" dt="2020-09-02T17:06:42.856" v="11" actId="20577"/>
        <pc:sldMkLst>
          <pc:docMk/>
          <pc:sldMk cId="3185002490" sldId="384"/>
        </pc:sldMkLst>
        <pc:spChg chg="mod">
          <ac:chgData name="Talgat Manglayev" userId="21ac6300-3a7b-40a8-8db6-30b3b460c09e" providerId="ADAL" clId="{87127267-609B-4401-A2F1-481913800E29}" dt="2020-09-02T17:06:42.856" v="11" actId="20577"/>
          <ac:spMkLst>
            <pc:docMk/>
            <pc:sldMk cId="3185002490" sldId="384"/>
            <ac:spMk id="3" creationId="{3916A05D-6944-7845-AF27-59BE22AA223D}"/>
          </ac:spMkLst>
        </pc:sp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10T19:27:42.327"/>
    </inkml:context>
    <inkml:brush xml:id="br0">
      <inkml:brushProperty name="width" value="0.05" units="cm"/>
      <inkml:brushProperty name="height" value="0.05" units="cm"/>
      <inkml:brushProperty name="color" value="#E71224"/>
    </inkml:brush>
  </inkml:definitions>
  <inkml:trace contextRef="#ctx0" brushRef="#br0">1161 48 24575,'-14'-4'0,"0"1"0,-2 2 0,-1-2 0,-5-1 0,-2 2 0,-1-1 0,-4 0 0,7-1 0,-12 0 0,10 2 0,-3-2 0,1 4 0,3-2 0,-4 0 0,3 2 0,3-2 0,4 2 0,2 0 0,3 0 0,-2 0 0,1 0 0,-8-2 0,-1 2 0,-3-2 0,1 2 0,4 0 0,0 0 0,0 0 0,-4 2 0,-3-2 0,7 3 0,-1-2 0,6 2 0,3-3 0,0 2 0,0 0 0,2-1 0,0 3 0,4-3 0,-4 2 0,1-1 0,-3 3 0,-2 1 0,1 1 0,-4 0 0,2 2 0,-4 3 0,1-2 0,-5 10 0,6-7 0,-1 6 0,2-5 0,1-1 0,2-2 0,-2 2 0,5 2 0,-2-2 0,4 3 0,-5-1 0,0 8 0,-1-3 0,1 9 0,4-9 0,3 4 0,-2 2 0,3 5 0,-3 5 0,3 0 0,-2-2 0,5-4 0,0 0 0,2-8 0,0-5 0,0-5 0,0-2 0,0-2 0,1 0 0,1 2 0,1-1 0,2 3 0,3 1 0,-1-3 0,2 4 0,-1-3 0,5 0 0,3 4 0,6-2 0,6 6 0,3-1 0,8 2 0,6-3 0,5 0 0,2 0 0,-6-5 0,-2 6 0,-5-8 0,3 3 0,-6-8 0,1 2 0,-11-5 0,7 2 0,-5-2 0,5 1 0,2 3 0,-10-5 0,1 4 0,-5-3 0,1 0 0,2 2 0,0-4 0,2 2 0,-5-2 0,4 0 0,0 0 0,2 0 0,11 0 0,-10 0 0,7-2 0,-8 0 0,-3-2 0,-2 0 0,-6 0 0,1 0 0,10 0 0,-1-2 0,6-1 0,-5-1 0,-3 0 0,-5 2 0,-2 0 0,-3-1 0,3-1 0,-1-3 0,1-3 0,-4 4 0,0-4 0,-4 5 0,2-8 0,-6 6 0,2-3 0,-5 5 0,2 0 0,-3 2 0,2-5 0,-3-1 0,4-4 0,-4-4 0,3-3 0,-2-1 0,3-2 0,-4 1 0,2 3 0,-2-3 0,0 7 0,0-5 0,0 0 0,-2 4 0,2-6 0,-4 12 0,4-2 0,-1 6 0,-1-1 0,2 3 0,-2 0 0,1 0 0,0 2 0,-2 0 0,3 3 0,-3 0 0,2 0 0,-2 0 0,-2-2 0,2 1 0,-2-1 0,2-1 0,1 2 0,-2 0 0,-2-3 0,1-4 0,-8-3 0,3-1 0,-5 0 0,-2 1 0,1 3 0,4 0 0,4 7 0,5 0 0,-12-5 0,1 1 0,-6-4 0,4 3 0,1 0 0,0 1 0,-1-1 0,1 0 0,6 1 0,-3 3 0,6-1 0,-2 5 0,2-6 0,-2 3 0,0-3 0,2 2 0,0 2 0,4 0 0,-2 1 0,3-1 0,-1 2 0,0-1 0,-3 1 0,3 1 0,-1 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11T14:47:10.592"/>
    </inkml:context>
    <inkml:brush xml:id="br0">
      <inkml:brushProperty name="width" value="0.05" units="cm"/>
      <inkml:brushProperty name="height" value="0.05" units="cm"/>
      <inkml:brushProperty name="color" value="#66CC00"/>
    </inkml:brush>
  </inkml:definitions>
  <inkml:trace contextRef="#ctx0" brushRef="#br0">633 270 24575,'2'-14'0,"-2"2"0,0-1 0,-2 4 0,0 1 0,2 2 0,-3-2 0,2 4 0,-2-1 0,2 1 0,-3 0 0,1-2 0,-9-11 0,3 6 0,-6-7 0,6 8 0,4 4 0,-4-4 0,5 2 0,-4 0 0,2 2 0,1 2 0,-1-1 0,-8-5 0,3 2 0,-7-4 0,7 3 0,0 3 0,4-3 0,0 7 0,4-1 0,1 1 0,-2 2 0,0-1 0,-3 1 0,0-2 0,-1 2 0,-3-4 0,-2 2 0,1 0 0,0 0 0,5 2 0,0 0 0,0 0 0,4 0 0,-3 0 0,0 0 0,0 0 0,-1 2 0,-6-2 0,3 3 0,-9-1 0,6 2 0,-3 1 0,2-1 0,2 0 0,3-1 0,2-3 0,3 3 0,-1-1 0,-6 1 0,1 4 0,-2-2 0,2 3 0,2-3 0,-1 4 0,3-3 0,-2 0 0,3-2 0,-1 0 0,0 1 0,1 2 0,-6 0 0,5 0 0,-2-2 0,4 2 0,1-5 0,0 4 0,-1-4 0,-1 6 0,2-4 0,-2 4 0,2-3 0,-1 1 0,2 1 0,-1 0 0,1-1 0,-1 1 0,-1 1 0,1 1 0,-1 2 0,2-2 0,-1 3 0,1-3 0,0 2 0,0-4 0,1-1 0,0-1 0,0 2 0,-1 3 0,2-1 0,-2 4 0,2-2 0,0-4 0,0 1 0,0-3 0,0 0 0,0 3 0,0-2 0,0 2 0,0 0 0,1 1 0,1 2 0,2-2 0,-2 1 0,-1-1 0,-1 0 0,2-1 0,-2-3 0,3 2 0,-3-1 0,3 1 0,-1 2 0,0-2 0,1-2 0,-2 1 0,2-3 0,-1 2 0,3-2 0,-3-1 0,2 2 0,-1-2 0,1 4 0,0-2 0,1 1 0,2 0 0,2-2 0,-2 2 0,-1-3 0,1 1 0,-4-1 0,2 2 0,-2 0 0,0 0 0,0-1 0,2 1 0,0-1 0,0 0 0,-1-1 0,0 0 0,0 0 0,1 1 0,4 1 0,-1 1 0,5-1 0,2-1 0,-3 0 0,2-2 0,-5 2 0,6-3 0,-1 3 0,3-1 0,-4 1 0,-1-2 0,1-1 0,-2 0 0,4 0 0,-6 0 0,0 0 0,-5 0 0,3 0 0,0 0 0,2 0 0,1 0 0,1-2 0,0 0 0,0 0 0,-4-1 0,1 0 0,-3-1 0,7-1 0,-2 1 0,2-1 0,0-5 0,-2 4 0,0-5 0,0 7 0,-1-2 0,2-2 0,-1 1 0,0-2 0,0 3 0,-3 1 0,0 2 0,-3 0 0,-1 0 0,-1-2 0,2 0 0,-1-2 0,5-2 0,-5 3 0,3-4 0,-4 6 0,1-2 0,-1 1 0,0 1 0,-1-2 0,2-3 0,-3 3 0,5-6 0,-4 7 0,3-4 0,-3 1 0,1 2 0,-1-2 0,2 3 0,-3-1 0,1 2 0,-1 1 0,2 1 0,-2-3 0,1 3 0,1-4 0,-2 2 0,2 0 0,-2 0 0,0-4 0,0-2 0,0-1 0,0 2 0,0 4 0,0 0 0,0 2 0,0-2 0,0 2 0,0 0 0,0 0 0,0-1 0,-2-2 0,2 2 0,-2-3 0,2 4 0,0 0 0,-2-3 0,2 2 0,-3-3 0,3 5 0,-2 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10T19:24:31.930"/>
    </inkml:context>
    <inkml:brush xml:id="br0">
      <inkml:brushProperty name="width" value="0.05" units="cm"/>
      <inkml:brushProperty name="height" value="0.05" units="cm"/>
      <inkml:brushProperty name="color" value="#E71224"/>
    </inkml:brush>
  </inkml:definitions>
  <inkml:trace contextRef="#ctx0" brushRef="#br0">629 17 24575,'0'3'0,"-5"-1"0,-9-2 0,-19 0 0,1 0 0,-4 0 0,14 2 0,9-2 0,-7 2 0,-8 0 0,-1-2 0,-9 2 0,9-2 0,1 0 0,5-1 0,8 1 0,9-2 0,0 2 0,-5 0 0,0-2 0,-6 2 0,1-3 0,-4 0 0,3 0 0,0 0 0,7 2 0,3 1 0,2 0 0,2 0 0,-9 0 0,2 0 0,-9-2 0,4 2 0,-1-4 0,-1 2 0,4 0 0,2 0 0,8 2 0,2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10T19:24:37.803"/>
    </inkml:context>
    <inkml:brush xml:id="br0">
      <inkml:brushProperty name="width" value="0.05" units="cm"/>
      <inkml:brushProperty name="height" value="0.05" units="cm"/>
      <inkml:brushProperty name="color" value="#E71224"/>
    </inkml:brush>
  </inkml:definitions>
  <inkml:trace contextRef="#ctx0" brushRef="#br0">82 809 24575,'-11'-6'0,"3"-2"0,-5 3 0,3-4 0,3 2 0,1 2 0,1 2 0,2 2 0,1 0 0,1-1 0,0-1 0,0 0 0,0-2 0,0 0 0,0 0 0,0 1 0,1 1 0,0 0 0,-1 0 0,0 0 0,0-2 0,1-1 0,0-3 0,-2-1 0,2 0 0,-2-1 0,2 3 0,0-2 0,0 3 0,-1-1 0,1 1 0,-2 1 0,2 1 0,0 1 0,0-3 0,0 0 0,0-1 0,0 1 0,0 1 0,0 3 0,0-3 0,0 2 0,0 0 0,0-1 0,0 2 0,0-2 0,0 2 0,0 0 0,0-1 0,0 0 0,0-2 0,2 0 0,-2-1 0,2-3 0,-2 5 0,0-3 0,1 4 0,-1 0 0,1-1 0,-1 0 0,0-3 0,0 1 0,0-3 0,0 4 0,0-3 0,0 5 0,0-3 0,0 4 0,2-1 0,-2-1 0,1 0 0,-1-1 0,0-1 0,0 1 0,2 1 0,-2 0 0,1 2 0,-1-1 0,0 0 0,0-2 0,0 3 0,0-3 0,0-3 0,2 0 0,-2-1 0,2 2 0,-2 1 0,0 1 0,0 1 0,0-1 0,1-3 0,0 0 0,0 0 0,0 3 0,0 3 0,0 0 0,-1-1 0,0-5 0,0 0 0,-2-3 0,2 2 0,-1 1 0,1 1 0,-2 3 0,2 1 0,-1 1 0,1 0 0,0 0 0,0-2 0,0 0 0,0 0 0,0 1 0,0-1 0,0 2 0,0-2 0,0 2 0,0 0 0,0-3 0,1 1 0,-1-4 0,2 3 0,-2-2 0,1 2 0,-1 0 0,3 2 0,-3 0 0,2 0 0,-1 1 0,-1 0 0,3 0 0,0-3 0,4-2 0,-2 2 0,2-3 0,-4 7 0,0-5 0,-1 4 0,0 2 0,0-2 0,1 1 0,1 1 0,1-2 0,1 1 0,11-2 0,7 3 0,13-3 0,1 3 0,-9-3 0,-1 4 0,-14-2 0,8 2 0,7 0 0,8-2 0,18 2 0,2-3 0,-7 3 0,-7 0 0,-23 0 0,-8 0 0,-8 0 0,7 2 0,-2 1 0,3 1 0,2 3 0,-4-2 0,6 6 0,-3-1 0,2 3 0,-6-6 0,-1 0 0,-6-4 0,0 3 0,1-3 0,-1 5 0,0-1 0,-1 1 0,2 0 0,-3 6 0,1-6 0,1 7 0,0-6 0,0 7 0,-1 1 0,1 5 0,-2 0 0,2-3 0,0-3 0,-2-5 0,2 1 0,-2-6 0,0 1 0,0-1 0,0 0 0,0 5 0,0 1 0,0 3 0,-2-1 0,2-2 0,-4 2 0,4-5 0,-2 1 0,2-4 0,0 1 0,0-3 0,-1 4 0,0-3 0,0 3 0,1-1 0,0-2 0,0 0 0,0-1 0,0 0 0,0 1 0,0 3 0,0 1 0,0 3 0,0 0 0,0-3 0,0 2 0,0-4 0,0 3 0,2 0 0,-2 3 0,2 1 0,-2-2 0,0-3 0,0-3 0,0 0 0,1 0 0,-1 3 0,2 0 0,-2 1 0,0 0 0,0 2 0,0-3 0,0 3 0,0-6 0,0 2 0,0-3 0,0 1 0,0-3 0,0 2 0,0-2 0,0 0 0,0 0 0,0-1 0,-2 0 0,0 8 0,-1-4 0,1 7 0,0-7 0,1 0 0,1 1 0,-3-2 0,2 1 0,0-4 0,1-1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10T19:24:42.607"/>
    </inkml:context>
    <inkml:brush xml:id="br0">
      <inkml:brushProperty name="width" value="0.05" units="cm"/>
      <inkml:brushProperty name="height" value="0.05" units="cm"/>
      <inkml:brushProperty name="color" value="#E71224"/>
    </inkml:brush>
  </inkml:definitions>
  <inkml:trace contextRef="#ctx0" brushRef="#br0">738 155 24575,'-19'-16'0,"-6"1"0,4-2 0,-9 0 0,5 4 0,0-1 0,1 4 0,9 1 0,1 3 0,4 1 0,-5 2 0,0-1 0,-4 0 0,0 0 0,4 1 0,-3-1 0,7 2 0,-2 0 0,5 2 0,3 0 0,-1 0 0,3 0 0,-5-1 0,1 0 0,-9 0 0,-7 1 0,-5 0 0,-2 0 0,6 0 0,8 0 0,0 0 0,7-2 0,-3 2 0,4-2 0,0 2 0,-4 5 0,-4 0 0,-2 6 0,3-3 0,-4 7 0,9-9 0,-8 9 0,10-10 0,1 1 0,1 1 0,-4 3 0,4 1 0,-3 4 0,6-5 0,-1 0 0,-1-1 0,3-1 0,-1-3 0,3-1 0,-1 0 0,0 5 0,0 0 0,1 4 0,-2-2 0,2 1 0,-2-2 0,2-3 0,2 1 0,-2-5 0,3 3 0,-3-3 0,3 3 0,-3-2 0,2 0 0,-1-1 0,5 9 0,-1-5 0,4 9 0,-4-8 0,1 1 0,-1-3 0,0-3 0,0 0 0,-2-3 0,-2 3 0,3-1 0,-3 1 0,5 0 0,-3 1 0,1 0 0,1-1 0,-3-1 0,4 0 0,-3 1 0,2 0 0,-2 0 0,1 3 0,0-1 0,0 2 0,1-3 0,1 1 0,0 0 0,1 0 0,-3-2 0,0 0 0,-1-2 0,0 1 0,1 0 0,0 0 0,3 0 0,-3 0 0,4-1 0,-2 0 0,1 0 0,1 0 0,0 0 0,-1-1 0,4 2 0,-2-2 0,3 3 0,-3-3 0,0 2 0,-2-2 0,1 0 0,-4 1 0,1 0 0,-3 0 0,3-1 0,1 1 0,3 0 0,1 0 0,4-1 0,-1 0 0,-1 0 0,-2 0 0,-2 0 0,0 0 0,1-1 0,1 0 0,-1 0 0,-1 1 0,-2 0 0,2 0 0,-1 0 0,2 0 0,0-2 0,-1 2 0,0-2 0,-3 2 0,0 0 0,-4-1 0,5-1 0,0 0 0,4-1 0,0 3 0,0-2 0,-3 2 0,1 0 0,-5 0 0,5-1 0,-3-2 0,6-1 0,2 0 0,2-1 0,1 5 0,-1-5 0,-6 3 0,1 0 0,-7-1 0,3 0 0,0-2 0,3-2 0,1 1 0,-3 1 0,0 0 0,-2 2 0,0 1 0,-1-1 0,1 1 0,0-2 0,1-1 0,6-4 0,-6 2 0,6 0 0,-10 2 0,2 2 0,-1-3 0,2-1 0,2-2 0,-1 1 0,1 2 0,-2 1 0,-2 0 0,1 2 0,-4 0 0,3 0 0,-3 0 0,0 0 0,0-2 0,0 2 0,0-3 0,-1 3 0,-1-2 0,-1 2 0,2-1 0,-2 2 0,1-4 0,-1 5 0,1-3 0,1 2 0,0-1 0,-2-1 0,-1 0 0,0 0 0,-1-1 0,2 2 0,-2-2 0,2 4 0,1-2 0,1 3 0,1-2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10T19:24:47.467"/>
    </inkml:context>
    <inkml:brush xml:id="br0">
      <inkml:brushProperty name="width" value="0.05" units="cm"/>
      <inkml:brushProperty name="height" value="0.05" units="cm"/>
      <inkml:brushProperty name="color" value="#E71224"/>
    </inkml:brush>
  </inkml:definitions>
  <inkml:trace contextRef="#ctx0" brushRef="#br0">954 134 24575,'-25'-8'0,"-15"-3"0,-8-1 0,-20-6 0,6 1 0,-10-3 0,1 4 0,11 3 0,16 5 0,6 2 0,18 3 0,2 1 0,5 2 0,4 0 0,-7 2 0,1-1 0,-9 0 0,4-1 0,-2 2 0,7-2 0,1 3 0,4-2 0,-4 2 0,-1-1 0,2 1 0,-1 1 0,2-1 0,1 4 0,-1-1 0,1 2 0,-1 1 0,2 0 0,-2 4 0,3-4 0,-2 3 0,0-1 0,2 2 0,0 0 0,0 1 0,1 0 0,0 1 0,3 4 0,1-4 0,1-1 0,1-2 0,-2 2 0,4-3 0,-2 7 0,4-7 0,-2 5 0,2-5 0,-2 3 0,1 0 0,0 3 0,3 0 0,0-2 0,3-2 0,2-2 0,-2 1 0,4-1 0,-4-1 0,5-1 0,-1 3 0,3-4 0,8 5 0,0-4 0,8 1 0,8-1 0,-4 0 0,4-2 0,-8 1 0,-8-1 0,-1-2 0,-6 2 0,0-7 0,-3 3 0,-2-1 0,6 0 0,2 1 0,6-1 0,0 1 0,-2-2 0,1-1 0,-1 0 0,0 0 0,-5 0 0,1 0 0,-7-1 0,5-1 0,-2-2 0,3 0 0,0-1 0,2-1 0,0 0 0,0-1 0,-1 0 0,0 0 0,-7 1 0,1 2 0,0 1 0,-3-2 0,3 1 0,2-5 0,1 3 0,4-5 0,5 3 0,-2-6 0,3 5 0,-7-2 0,-4 3 0,-6 3 0,0 0 0,-3 1 0,-1 0 0,-1 0 0,-1 1 0,1-2 0,-3 2 0,3-3 0,-3 2 0,2 0 0,-2 1 0,1 1 0,-1-2 0,1-1 0,1-2 0,-2-1 0,2 1 0,-2 2 0,0 1 0,0-1 0,1 0 0,-1 0 0,3-1 0,-3 1 0,2-1 0,-2 1 0,0 1 0,1 1 0,-1 0 0,2 0 0,-2 0 0,0 0 0,0 0 0,0 0 0,0 0 0,0 0 0,0-2 0,0 2 0,-2-3 0,2 2 0,-6-4 0,1 1 0,-2-2 0,1 4 0,3 1 0,-2 2 0,2-1 0,0 2 0,0-2 0,-5-4 0,2 2 0,-3-5 0,3 7 0,2-2 0,0 2 0,1 0 0,0 0 0,1 0 0,1 1 0,1 1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10T19:25:40.680"/>
    </inkml:context>
    <inkml:brush xml:id="br0">
      <inkml:brushProperty name="width" value="0.05" units="cm"/>
      <inkml:brushProperty name="height" value="0.05" units="cm"/>
      <inkml:brushProperty name="color" value="#E71224"/>
    </inkml:brush>
  </inkml:definitions>
  <inkml:trace contextRef="#ctx0" brushRef="#br0">1014 528 24575,'-33'-2'0,"-6"1"0,0 1 0,0 0 0,4-2 0,5 1 0,3-3 0,9 4 0,5-2 0,9 2 0,-1 0 0,-5 0 0,-15 0 0,-5-2 0,-14 2 0,13-4 0,-1 3 0,10 0 0,3 1 0,8 0 0,3 0 0,0-2 0,-6 2 0,-4-2 0,-1-1 0,-4 2 0,0-2 0,-4 3 0,7 0 0,3 0 0,9 0 0,-1 0 0,5 0 0,-10 0 0,3 0 0,-14-2 0,2-1 0,-9 1 0,4 0 0,3 2 0,10 0 0,5-1 0,-3-7 0,-3-2 0,-1-6 0,0 3 0,6-1 0,0 6 0,2-2 0,3 5 0,3 0 0,-2-7 0,2-5 0,-1-2 0,0 2 0,4 7 0,-1 3 0,-1 1 0,2 1 0,-1 2 0,1-1 0,0 0 0,-2 0 0,2 1 0,-1-5 0,1 0 0,1-2 0,-1 2 0,3 1 0,-1-1 0,0 3 0,2-3 0,-2 3 0,3-1 0,-1-3 0,2 1 0,-1 1 0,-1 1 0,1 1 0,-2 2 0,4-4 0,-1 3 0,3-3 0,0 0 0,-2 2 0,-1 2 0,-5 0 0,2 3 0,0-5 0,2 3 0,1-2 0,-1 0 0,1 0 0,1-1 0,-1-2 0,4 2 0,1-3 0,-1 3 0,3-2 0,-6 4 0,0-2 0,-2 3 0,3-2 0,-1 2 0,0-1 0,0-1 0,-2 1 0,2 1 0,-1 0 0,-3 1 0,3 0 0,-3-1 0,2 2 0,-4-3 0,2 3 0,8-5 0,6 2 0,8-2 0,6-2 0,-3 4 0,9-5 0,-11 6 0,1-5 0,-12 4 0,-7 1 0,-1 0 0,-5 2 0,25 0 0,15 0 0,20 2 0,16-1 0,-17 1 0,-4 0 0,-22-1 0,-16 1 0,16 10 0,-15-4 0,22 9 0,-22-9 0,-5-4 0,-7-2 0,-3-1 0,1 6 0,0 4 0,3 4 0,-5 0 0,1-3 0,-5-4 0,3 0 0,-1-1 0,0-1 0,0-1 0,-1-1 0,0 2 0,-1 3 0,0 4 0,0 1 0,1-2 0,0-1 0,0-5 0,1-1 0,-2-2 0,1 3 0,1 2 0,-2 1 0,3 3 0,-2-4 0,0-1 0,-1 3 0,0-7 0,0 3 0,0-1 0,1 0 0,0 1 0,0 0 0,-1 1 0,0-1 0,0-1 0,0 1 0,0 2 0,0-2 0,0 3 0,0-5 0,0 3 0,-1-1 0,0 2 0,0-4 0,0 1 0,0-1 0,-1-1 0,1 2 0,-1-3 0,1 0 0,-5 1 0,4 1 0,-6 3 0,3-3 0,0 2 0,-1-2 0,3-2 0,-2 1 0,2-1 0,1 1 0,0-3 0,1 2 0,-3 2 0,2-1 0,-4 1 0,4-1 0,-2 0 0,2-1 0,-1-1 0,1 0 0,0 1 0,-4 6 0,1-3 0,-2 2 0,4-5 0,0-1 0,1 1 0,1-1 0,-1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11T14:46:15.805"/>
    </inkml:context>
    <inkml:brush xml:id="br0">
      <inkml:brushProperty name="width" value="0.05" units="cm"/>
      <inkml:brushProperty name="height" value="0.05" units="cm"/>
      <inkml:brushProperty name="color" value="#E71224"/>
    </inkml:brush>
  </inkml:definitions>
  <inkml:trace contextRef="#ctx0" brushRef="#br0">363 1 24575,'-34'4'0,"5"1"0,1-4 0,3 2 0,5-2 0,2 0 0,6-1 0,7 2 0,-3 1 0,1 1 0,-5 2 0,1-5 0,2 6 0,0-6 0,4 5 0,0-6 0,0 5 0,0-5 0,0 6 0,0-5 0,0 3 0,3-2 0,-2 0 0,3 1 0,-3 2 0,0-1 0,-5 6 0,2-3 0,-2 2 0,2 0 0,2-4 0,0-1 0,2-1 0,1 1 0,-1-1 0,3 0 0,-3 0 0,3 1 0,-2 0 0,1 2 0,-1-4 0,-1 4 0,1-4 0,-1 6 0,2-1 0,-2 2 0,1 1 0,0-1 0,1 2 0,-1-2 0,2 1 0,-3-1 0,2 0 0,0-2 0,-1 1 0,2-5 0,-2 5 0,2-3 0,0 2 0,0 0 0,0 1 0,0 1 0,0 2 0,0-1 0,0-1 0,0-2 0,0-1 0,0-1 0,0 2 0,0 1 0,0 1 0,2 0 0,-2 1 0,3-1 0,-3-1 0,5 0 0,-3-3 0,4 3 0,0 1 0,-1-2 0,-2 0 0,0-6 0,-1 4 0,5 2 0,5 3 0,2 4 0,1-4 0,-5-3 0,-4-1 0,-3-3 0,1 1 0,-1-4 0,0 3 0,1-1 0,3 4 0,6 1 0,1 0 0,0-3 0,0-1 0,-5-2 0,4 2 0,-3-1 0,-1 0 0,0 1 0,-1-3 0,3 2 0,0-2 0,4 0 0,-2 1 0,6 0 0,-1 0 0,3-1 0,-6 2 0,1-2 0,-4 4 0,3-4 0,-8 2 0,5-2 0,-6 0 0,3-2 0,-5 2 0,3-3 0,2-1 0,4 0 0,6-4 0,-2 0 0,7-3 0,-9 2 0,6-5 0,-11 4 0,4-4 0,-9 4 0,0 1 0,-1-2 0,-3 2 0,3-6 0,-2 2 0,2-7 0,-2 7 0,1-6 0,-2 3 0,0-7 0,-1 0 0,0 1 0,0 3 0,0 4 0,-1 6 0,0-1 0,0 1 0,-1-2 0,0 1 0,0-3 0,-1 3 0,3 0 0,-3 3 0,1 0 0,-1 2 0,-1 0 0,1 1 0,-2-1 0,0-4 0,-6 1 0,0-1 0,-2 2 0,0 1 0,6 1 0,0 3 0,2-1 0,-4 0 0,3 0 0,-4 0 0,3 1 0,2 2 0,-4-2 0,-4-3 0,-6 3 0,-7-5 0,4 5 0,5-2 0,10 2 0,0-1 0,4-1 0,-4-1 0,5 1 0,-3 1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11T14:46:36.573"/>
    </inkml:context>
    <inkml:brush xml:id="br0">
      <inkml:brushProperty name="width" value="0.05" units="cm"/>
      <inkml:brushProperty name="height" value="0.05" units="cm"/>
      <inkml:brushProperty name="color" value="#E71224"/>
    </inkml:brush>
  </inkml:definitions>
  <inkml:trace contextRef="#ctx0" brushRef="#br0">778 358 24575,'0'-12'0,"0"-5"0,0-1 0,0-2 0,0 5 0,0 2 0,0 4 0,0 2 0,-2-1 0,0-4 0,-3-2 0,1-3 0,-2 4 0,1-2 0,0 0 0,0 1 0,1 4 0,2 1 0,-1 5 0,2-2 0,-3 4 0,1-4 0,0 2 0,0-1 0,-1 2 0,0-2 0,0 2 0,-1-2 0,2 3 0,2 0 0,-4 0 0,3-1 0,-3 1 0,0-1 0,-2-1 0,-3-1 0,-6-5 0,3 4 0,-1 0 0,4 1 0,-1 3 0,-2-2 0,-4-1 0,1 4 0,2-4 0,6 5 0,-1-3 0,4 2 0,-5 0 0,4 1 0,-4-2 0,3 2 0,-2-2 0,0 2 0,4 0 0,-1 0 0,0 0 0,-2 0 0,2 0 0,0 0 0,1 0 0,-6 2 0,-6 2 0,-5 0 0,-1 4 0,0-4 0,3 6 0,2-2 0,0 4 0,5-3 0,-5 5 0,4-2 0,-6 2 0,1 2 0,-1-1 0,1 1 0,-2 1 0,2 1 0,-2 0 0,2 0 0,2-1 0,4-4 0,1 1 0,4-5 0,1 0 0,5-3 0,-1 3 0,3 1 0,-4 3 0,2 5 0,0-1 0,0-1 0,2 5 0,0-7 0,2 4 0,1-5 0,1 1 0,3 2 0,4 7 0,9 4 0,8 6 0,3-3 0,-5-1 0,-8-13 0,-8-5 0,-4-6 0,1 0 0,2 0 0,7 7 0,6-1 0,8 0 0,4 1 0,-5-7 0,1 4 0,-12-5 0,-2-2 0,-7 0 0,-3-1 0,1-1 0,2 2 0,4 0 0,2-2 0,2 3 0,-3-2 0,-3 0 0,-6-1 0,-2 0 0,5 0 0,2-1 0,3-1 0,2-2 0,-2 0 0,4-2 0,-4 1 0,9-2 0,-8 0 0,3 1 0,-6 1 0,-2-2 0,-3 2 0,1-2 0,-2 2 0,1 0 0,-2 2 0,0 0 0,-1 0 0,1-4 0,0 0 0,0-2 0,3-2 0,-2 4 0,0-1 0,-1 1 0,-1 0 0,-2-2 0,1 2 0,1-1 0,-2 1 0,2 2 0,-3 0 0,1 2 0,1-2 0,-2-2 0,3 0 0,-1-2 0,0 3 0,0 0 0,-1 2 0,1-1 0,0 0 0,2-4 0,-3 4 0,2-2 0,1 1 0,1 1 0,0-1 0,0 3 0,-4-1 0,2-2 0,-1-1 0,2-4 0,-2-2 0,1 5 0,-3 0 0,3 6 0,-3-1 0,1 1 0,-1-1 0,2 0 0,-2-2 0,1 0 0,1-3 0,-2 0 0,2 0 0,-1-1 0,2-2 0,-1 4 0,1-4 0,-3 5 0,1-2 0,-1 0 0,2-1 0,-2 2 0,2-2 0,-2 6 0,0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11T14:46:49.993"/>
    </inkml:context>
    <inkml:brush xml:id="br0">
      <inkml:brushProperty name="width" value="0.05" units="cm"/>
      <inkml:brushProperty name="height" value="0.05" units="cm"/>
      <inkml:brushProperty name="color" value="#66CC00"/>
    </inkml:brush>
  </inkml:definitions>
  <inkml:trace contextRef="#ctx0" brushRef="#br0">692 130 24575,'-22'-17'0,"5"0"0,-17-2 0,-13-4 0,16 11 0,-16-4 0,28 10 0,0 0 0,2 2 0,5 0 0,-3 2 0,6-1 0,2 3 0,-12 0 0,-5 5 0,-14 2 0,2 2 0,-3-1 0,10-2 0,2-2 0,10-2 0,9 0 0,5-1 0,-2 1 0,-2 3 0,-4 0 0,-2 5 0,-1-3 0,1 3 0,4-4 0,2 0 0,4-2 0,0 1 0,1 0 0,-3 3 0,0 3 0,-4-1 0,1 6 0,-4 0 0,6 3 0,-1 2 0,4-3 0,3 0 0,-4-1 0,4-2 0,-4 0 0,4-2 0,-4 2 0,4-2 0,-2 4 0,2 3 0,0 0 0,0-2 0,2-1 0,-2-4 0,4 4 0,-2-1 0,5 3 0,-1-3 0,4 1 0,-4-2 0,-1-4 0,-2 0 0,-1-6 0,3 3 0,1 1 0,6 7 0,2-1 0,2 0 0,4-2 0,-3-3 0,-2-4 0,-6-1 0,1-5 0,-4 4 0,8 0 0,-4 2 0,2-1 0,-3-3 0,10 0 0,1-4 0,11 1 0,0-3 0,6 4 0,-5-2 0,2 2 0,-13 0 0,-7 0 0,-2-2 0,-1 0 0,5-4 0,1 2 0,-2-2 0,-4 3 0,0-2 0,-3-1 0,5-3 0,1-1 0,4-4 0,-5 4 0,-2-1 0,-4 4 0,0-1 0,-2 1 0,2-2 0,1 2 0,1-2 0,4 1 0,-1-5 0,-1 3 0,-2-3 0,-3 4 0,-1 1 0,-1 1 0,-2 2 0,3 0 0,-3 0 0,2-2 0,0 0 0,1-5 0,-3 0 0,1 1 0,-2 1 0,0 4 0,-1 2 0,0-3 0,0 0 0,1-2 0,0 0 0,0 1 0,-1-3 0,2-1 0,-2 2 0,2-1 0,-2 6 0,0-4 0,0 4 0,0 0 0,0-5 0,0 6 0,0-5 0,-2 6 0,1-2 0,-4-2 0,2 2 0,-1-3 0,2 5 0,-1-3 0,-1 3 0,1-4 0,0 2 0,-2 0 0,1 0 0,-1 3 0,3-3 0,0 4 0,0-3 0,-1 0 0,-2 0 0,1-1 0,-1 3 0,4 0 0,-2 1 0,1-2 0,-1 2 0,1-2 0,-2-2 0,0 3 0,0-3 0,0 5 0,4-2 0,-2 2 0</inkml:trace>
</inkml:ink>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DDDA39-260D-4225-8C06-AEE8B1B0C6CE}" type="datetimeFigureOut">
              <a:rPr lang="ru-RU" smtClean="0"/>
              <a:t>13.11.2020</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60A3A5-F679-4A73-8D9C-19B8EAD09669}" type="slidenum">
              <a:rPr lang="ru-RU" smtClean="0"/>
              <a:t>‹#›</a:t>
            </a:fld>
            <a:endParaRPr lang="ru-RU"/>
          </a:p>
        </p:txBody>
      </p:sp>
    </p:spTree>
    <p:extLst>
      <p:ext uri="{BB962C8B-B14F-4D97-AF65-F5344CB8AC3E}">
        <p14:creationId xmlns:p14="http://schemas.microsoft.com/office/powerpoint/2010/main" val="10630666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C06CEC1-C62F-4718-9B97-54A03FC41D9A}"/>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44A9A026-19C7-49E8-8163-B9A0FF8D62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062219A2-401F-4C3A-8981-9C003D2B7030}"/>
              </a:ext>
            </a:extLst>
          </p:cNvPr>
          <p:cNvSpPr>
            <a:spLocks noGrp="1"/>
          </p:cNvSpPr>
          <p:nvPr>
            <p:ph type="dt" sz="half" idx="10"/>
          </p:nvPr>
        </p:nvSpPr>
        <p:spPr/>
        <p:txBody>
          <a:bodyPr/>
          <a:lstStyle/>
          <a:p>
            <a:fld id="{EAB32FEA-BD86-1E42-BD22-49546E589AF0}" type="datetime1">
              <a:rPr lang="en-US" smtClean="0"/>
              <a:t>11/13/20</a:t>
            </a:fld>
            <a:endParaRPr lang="ru-RU"/>
          </a:p>
        </p:txBody>
      </p:sp>
      <p:sp>
        <p:nvSpPr>
          <p:cNvPr id="5" name="Нижний колонтитул 4">
            <a:extLst>
              <a:ext uri="{FF2B5EF4-FFF2-40B4-BE49-F238E27FC236}">
                <a16:creationId xmlns:a16="http://schemas.microsoft.com/office/drawing/2014/main" id="{DB3289B0-2EFD-4AAE-814D-FC5D04179A6F}"/>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D094F6EB-9F32-4270-92C0-BA43AFA22B93}"/>
              </a:ext>
            </a:extLst>
          </p:cNvPr>
          <p:cNvSpPr>
            <a:spLocks noGrp="1"/>
          </p:cNvSpPr>
          <p:nvPr>
            <p:ph type="sldNum" sz="quarter" idx="12"/>
          </p:nvPr>
        </p:nvSpPr>
        <p:spPr/>
        <p:txBody>
          <a:bodyPr/>
          <a:lstStyle/>
          <a:p>
            <a:fld id="{867D43CE-608C-4241-9916-46708C29AB3E}" type="slidenum">
              <a:rPr lang="ru-RU" smtClean="0"/>
              <a:t>‹#›</a:t>
            </a:fld>
            <a:endParaRPr lang="ru-RU"/>
          </a:p>
        </p:txBody>
      </p:sp>
    </p:spTree>
    <p:extLst>
      <p:ext uri="{BB962C8B-B14F-4D97-AF65-F5344CB8AC3E}">
        <p14:creationId xmlns:p14="http://schemas.microsoft.com/office/powerpoint/2010/main" val="53431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86930D5-601E-410C-A91E-2FB75BDE50FC}"/>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2E092909-B980-4557-A31E-F5F99ADFD2C7}"/>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60ACC173-2B61-49C1-B6D3-84E934926A08}"/>
              </a:ext>
            </a:extLst>
          </p:cNvPr>
          <p:cNvSpPr>
            <a:spLocks noGrp="1"/>
          </p:cNvSpPr>
          <p:nvPr>
            <p:ph type="dt" sz="half" idx="10"/>
          </p:nvPr>
        </p:nvSpPr>
        <p:spPr/>
        <p:txBody>
          <a:bodyPr/>
          <a:lstStyle/>
          <a:p>
            <a:fld id="{D874253E-8729-5547-838D-D0382C357537}" type="datetime1">
              <a:rPr lang="en-US" smtClean="0"/>
              <a:t>11/13/20</a:t>
            </a:fld>
            <a:endParaRPr lang="ru-RU"/>
          </a:p>
        </p:txBody>
      </p:sp>
      <p:sp>
        <p:nvSpPr>
          <p:cNvPr id="5" name="Нижний колонтитул 4">
            <a:extLst>
              <a:ext uri="{FF2B5EF4-FFF2-40B4-BE49-F238E27FC236}">
                <a16:creationId xmlns:a16="http://schemas.microsoft.com/office/drawing/2014/main" id="{4181C642-EC17-435E-93FB-9E7F76903FE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19B181A-FEB0-4265-9EFC-7FC5C11AED3F}"/>
              </a:ext>
            </a:extLst>
          </p:cNvPr>
          <p:cNvSpPr>
            <a:spLocks noGrp="1"/>
          </p:cNvSpPr>
          <p:nvPr>
            <p:ph type="sldNum" sz="quarter" idx="12"/>
          </p:nvPr>
        </p:nvSpPr>
        <p:spPr/>
        <p:txBody>
          <a:bodyPr/>
          <a:lstStyle/>
          <a:p>
            <a:fld id="{867D43CE-608C-4241-9916-46708C29AB3E}" type="slidenum">
              <a:rPr lang="ru-RU" smtClean="0"/>
              <a:t>‹#›</a:t>
            </a:fld>
            <a:endParaRPr lang="ru-RU"/>
          </a:p>
        </p:txBody>
      </p:sp>
    </p:spTree>
    <p:extLst>
      <p:ext uri="{BB962C8B-B14F-4D97-AF65-F5344CB8AC3E}">
        <p14:creationId xmlns:p14="http://schemas.microsoft.com/office/powerpoint/2010/main" val="1654014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00D6BDA2-3E99-4681-8B65-E508342821DE}"/>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237195A2-237E-4F23-8AD7-B3B10892CC55}"/>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B5AB8FA-D824-4116-957C-7F5A6D8F6F25}"/>
              </a:ext>
            </a:extLst>
          </p:cNvPr>
          <p:cNvSpPr>
            <a:spLocks noGrp="1"/>
          </p:cNvSpPr>
          <p:nvPr>
            <p:ph type="dt" sz="half" idx="10"/>
          </p:nvPr>
        </p:nvSpPr>
        <p:spPr/>
        <p:txBody>
          <a:bodyPr/>
          <a:lstStyle/>
          <a:p>
            <a:fld id="{6BCECF85-F0CD-1C4E-B746-FFCF33B637C1}" type="datetime1">
              <a:rPr lang="en-US" smtClean="0"/>
              <a:t>11/13/20</a:t>
            </a:fld>
            <a:endParaRPr lang="ru-RU"/>
          </a:p>
        </p:txBody>
      </p:sp>
      <p:sp>
        <p:nvSpPr>
          <p:cNvPr id="5" name="Нижний колонтитул 4">
            <a:extLst>
              <a:ext uri="{FF2B5EF4-FFF2-40B4-BE49-F238E27FC236}">
                <a16:creationId xmlns:a16="http://schemas.microsoft.com/office/drawing/2014/main" id="{6E3BA393-CF99-42AF-B57A-1BDA0CE7519D}"/>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CDC9F28-754E-4BB2-BD27-1DB679C958B9}"/>
              </a:ext>
            </a:extLst>
          </p:cNvPr>
          <p:cNvSpPr>
            <a:spLocks noGrp="1"/>
          </p:cNvSpPr>
          <p:nvPr>
            <p:ph type="sldNum" sz="quarter" idx="12"/>
          </p:nvPr>
        </p:nvSpPr>
        <p:spPr/>
        <p:txBody>
          <a:bodyPr/>
          <a:lstStyle/>
          <a:p>
            <a:fld id="{867D43CE-608C-4241-9916-46708C29AB3E}" type="slidenum">
              <a:rPr lang="ru-RU" smtClean="0"/>
              <a:t>‹#›</a:t>
            </a:fld>
            <a:endParaRPr lang="ru-RU"/>
          </a:p>
        </p:txBody>
      </p:sp>
    </p:spTree>
    <p:extLst>
      <p:ext uri="{BB962C8B-B14F-4D97-AF65-F5344CB8AC3E}">
        <p14:creationId xmlns:p14="http://schemas.microsoft.com/office/powerpoint/2010/main" val="1809097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3F77A6-8814-44C2-AED4-8A175F978145}"/>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8C0A5059-1992-461A-961C-E8915E8BB6B9}"/>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F5EAD00B-E348-4AE6-98B3-59E4A8B5BE7E}"/>
              </a:ext>
            </a:extLst>
          </p:cNvPr>
          <p:cNvSpPr>
            <a:spLocks noGrp="1"/>
          </p:cNvSpPr>
          <p:nvPr>
            <p:ph type="dt" sz="half" idx="10"/>
          </p:nvPr>
        </p:nvSpPr>
        <p:spPr/>
        <p:txBody>
          <a:bodyPr/>
          <a:lstStyle/>
          <a:p>
            <a:fld id="{4EFC215B-EBE4-D343-A2AA-25DD10088A5B}" type="datetime1">
              <a:rPr lang="en-US" smtClean="0"/>
              <a:t>11/13/20</a:t>
            </a:fld>
            <a:endParaRPr lang="ru-RU"/>
          </a:p>
        </p:txBody>
      </p:sp>
      <p:sp>
        <p:nvSpPr>
          <p:cNvPr id="5" name="Нижний колонтитул 4">
            <a:extLst>
              <a:ext uri="{FF2B5EF4-FFF2-40B4-BE49-F238E27FC236}">
                <a16:creationId xmlns:a16="http://schemas.microsoft.com/office/drawing/2014/main" id="{3BE5FAC8-D7C9-44C1-982B-61B75376CD7E}"/>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C942AEB9-23E3-47AE-87AA-29EB19790628}"/>
              </a:ext>
            </a:extLst>
          </p:cNvPr>
          <p:cNvSpPr>
            <a:spLocks noGrp="1"/>
          </p:cNvSpPr>
          <p:nvPr>
            <p:ph type="sldNum" sz="quarter" idx="12"/>
          </p:nvPr>
        </p:nvSpPr>
        <p:spPr/>
        <p:txBody>
          <a:bodyPr/>
          <a:lstStyle/>
          <a:p>
            <a:fld id="{867D43CE-608C-4241-9916-46708C29AB3E}" type="slidenum">
              <a:rPr lang="ru-RU" smtClean="0"/>
              <a:t>‹#›</a:t>
            </a:fld>
            <a:endParaRPr lang="ru-RU"/>
          </a:p>
        </p:txBody>
      </p:sp>
    </p:spTree>
    <p:extLst>
      <p:ext uri="{BB962C8B-B14F-4D97-AF65-F5344CB8AC3E}">
        <p14:creationId xmlns:p14="http://schemas.microsoft.com/office/powerpoint/2010/main" val="3694916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5E40F2C-2D53-460F-A112-286905E1560F}"/>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792041C4-18B6-47C8-9601-30A9B37D06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C8370B2E-AEC7-475E-9D28-52461474FB58}"/>
              </a:ext>
            </a:extLst>
          </p:cNvPr>
          <p:cNvSpPr>
            <a:spLocks noGrp="1"/>
          </p:cNvSpPr>
          <p:nvPr>
            <p:ph type="dt" sz="half" idx="10"/>
          </p:nvPr>
        </p:nvSpPr>
        <p:spPr/>
        <p:txBody>
          <a:bodyPr/>
          <a:lstStyle/>
          <a:p>
            <a:fld id="{9F6840B8-9EF8-FE42-8F25-AFE3517535BE}" type="datetime1">
              <a:rPr lang="en-US" smtClean="0"/>
              <a:t>11/13/20</a:t>
            </a:fld>
            <a:endParaRPr lang="ru-RU"/>
          </a:p>
        </p:txBody>
      </p:sp>
      <p:sp>
        <p:nvSpPr>
          <p:cNvPr id="5" name="Нижний колонтитул 4">
            <a:extLst>
              <a:ext uri="{FF2B5EF4-FFF2-40B4-BE49-F238E27FC236}">
                <a16:creationId xmlns:a16="http://schemas.microsoft.com/office/drawing/2014/main" id="{3DCA2560-09A5-4F60-8D99-A53ACFBF19A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DE505581-8C05-459B-A91D-82E692ED561F}"/>
              </a:ext>
            </a:extLst>
          </p:cNvPr>
          <p:cNvSpPr>
            <a:spLocks noGrp="1"/>
          </p:cNvSpPr>
          <p:nvPr>
            <p:ph type="sldNum" sz="quarter" idx="12"/>
          </p:nvPr>
        </p:nvSpPr>
        <p:spPr/>
        <p:txBody>
          <a:bodyPr/>
          <a:lstStyle/>
          <a:p>
            <a:fld id="{867D43CE-608C-4241-9916-46708C29AB3E}" type="slidenum">
              <a:rPr lang="ru-RU" smtClean="0"/>
              <a:t>‹#›</a:t>
            </a:fld>
            <a:endParaRPr lang="ru-RU"/>
          </a:p>
        </p:txBody>
      </p:sp>
    </p:spTree>
    <p:extLst>
      <p:ext uri="{BB962C8B-B14F-4D97-AF65-F5344CB8AC3E}">
        <p14:creationId xmlns:p14="http://schemas.microsoft.com/office/powerpoint/2010/main" val="2307809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D783EC0-F986-401E-904E-D8F7C26433FE}"/>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D79D478C-E622-4B67-8175-973026EAD513}"/>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71025479-223C-4348-B5B8-F1051A1ADC89}"/>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15A249C7-6C2E-4EA5-90F5-A39DE7371234}"/>
              </a:ext>
            </a:extLst>
          </p:cNvPr>
          <p:cNvSpPr>
            <a:spLocks noGrp="1"/>
          </p:cNvSpPr>
          <p:nvPr>
            <p:ph type="dt" sz="half" idx="10"/>
          </p:nvPr>
        </p:nvSpPr>
        <p:spPr/>
        <p:txBody>
          <a:bodyPr/>
          <a:lstStyle/>
          <a:p>
            <a:fld id="{2BF3EBF7-B18D-E14F-B964-E32717D70F8D}" type="datetime1">
              <a:rPr lang="en-US" smtClean="0"/>
              <a:t>11/13/20</a:t>
            </a:fld>
            <a:endParaRPr lang="ru-RU"/>
          </a:p>
        </p:txBody>
      </p:sp>
      <p:sp>
        <p:nvSpPr>
          <p:cNvPr id="6" name="Нижний колонтитул 5">
            <a:extLst>
              <a:ext uri="{FF2B5EF4-FFF2-40B4-BE49-F238E27FC236}">
                <a16:creationId xmlns:a16="http://schemas.microsoft.com/office/drawing/2014/main" id="{1874E98F-1A12-4184-B700-967B698264D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7BEDF90C-A3E5-4EF3-9A41-31C63D913612}"/>
              </a:ext>
            </a:extLst>
          </p:cNvPr>
          <p:cNvSpPr>
            <a:spLocks noGrp="1"/>
          </p:cNvSpPr>
          <p:nvPr>
            <p:ph type="sldNum" sz="quarter" idx="12"/>
          </p:nvPr>
        </p:nvSpPr>
        <p:spPr/>
        <p:txBody>
          <a:bodyPr/>
          <a:lstStyle/>
          <a:p>
            <a:fld id="{867D43CE-608C-4241-9916-46708C29AB3E}" type="slidenum">
              <a:rPr lang="ru-RU" smtClean="0"/>
              <a:t>‹#›</a:t>
            </a:fld>
            <a:endParaRPr lang="ru-RU"/>
          </a:p>
        </p:txBody>
      </p:sp>
    </p:spTree>
    <p:extLst>
      <p:ext uri="{BB962C8B-B14F-4D97-AF65-F5344CB8AC3E}">
        <p14:creationId xmlns:p14="http://schemas.microsoft.com/office/powerpoint/2010/main" val="35861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5418C8F-4610-4F4E-8213-C6B23C51B229}"/>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8E7E3AE3-1ED9-4E33-8D05-77067C9D21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8FDAD3CD-9501-44CF-8246-3F8DFD40D3C1}"/>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9504370A-4C53-464B-8DC0-7B1A7800EA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87F27E80-4832-49FD-822C-7DA3499112FB}"/>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5CFA8B99-E15E-4606-AC86-591FC0C11318}"/>
              </a:ext>
            </a:extLst>
          </p:cNvPr>
          <p:cNvSpPr>
            <a:spLocks noGrp="1"/>
          </p:cNvSpPr>
          <p:nvPr>
            <p:ph type="dt" sz="half" idx="10"/>
          </p:nvPr>
        </p:nvSpPr>
        <p:spPr/>
        <p:txBody>
          <a:bodyPr/>
          <a:lstStyle/>
          <a:p>
            <a:fld id="{54436348-5E04-7F41-BF55-BBC4BA72DE22}" type="datetime1">
              <a:rPr lang="en-US" smtClean="0"/>
              <a:t>11/13/20</a:t>
            </a:fld>
            <a:endParaRPr lang="ru-RU"/>
          </a:p>
        </p:txBody>
      </p:sp>
      <p:sp>
        <p:nvSpPr>
          <p:cNvPr id="8" name="Нижний колонтитул 7">
            <a:extLst>
              <a:ext uri="{FF2B5EF4-FFF2-40B4-BE49-F238E27FC236}">
                <a16:creationId xmlns:a16="http://schemas.microsoft.com/office/drawing/2014/main" id="{E99B0C47-671E-4A08-BBA0-BAEEBB561E98}"/>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CA546B70-FC3E-4151-83EA-45A77899A7B1}"/>
              </a:ext>
            </a:extLst>
          </p:cNvPr>
          <p:cNvSpPr>
            <a:spLocks noGrp="1"/>
          </p:cNvSpPr>
          <p:nvPr>
            <p:ph type="sldNum" sz="quarter" idx="12"/>
          </p:nvPr>
        </p:nvSpPr>
        <p:spPr/>
        <p:txBody>
          <a:bodyPr/>
          <a:lstStyle/>
          <a:p>
            <a:fld id="{867D43CE-608C-4241-9916-46708C29AB3E}" type="slidenum">
              <a:rPr lang="ru-RU" smtClean="0"/>
              <a:t>‹#›</a:t>
            </a:fld>
            <a:endParaRPr lang="ru-RU"/>
          </a:p>
        </p:txBody>
      </p:sp>
    </p:spTree>
    <p:extLst>
      <p:ext uri="{BB962C8B-B14F-4D97-AF65-F5344CB8AC3E}">
        <p14:creationId xmlns:p14="http://schemas.microsoft.com/office/powerpoint/2010/main" val="373280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93AB756-874A-4906-B413-6E60B2F53A71}"/>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4DA4CD87-F837-4752-B28C-55E019543742}"/>
              </a:ext>
            </a:extLst>
          </p:cNvPr>
          <p:cNvSpPr>
            <a:spLocks noGrp="1"/>
          </p:cNvSpPr>
          <p:nvPr>
            <p:ph type="dt" sz="half" idx="10"/>
          </p:nvPr>
        </p:nvSpPr>
        <p:spPr/>
        <p:txBody>
          <a:bodyPr/>
          <a:lstStyle/>
          <a:p>
            <a:fld id="{A61149BA-6817-4E49-8CEF-E7A24CEF010A}" type="datetime1">
              <a:rPr lang="en-US" smtClean="0"/>
              <a:t>11/13/20</a:t>
            </a:fld>
            <a:endParaRPr lang="ru-RU"/>
          </a:p>
        </p:txBody>
      </p:sp>
      <p:sp>
        <p:nvSpPr>
          <p:cNvPr id="4" name="Нижний колонтитул 3">
            <a:extLst>
              <a:ext uri="{FF2B5EF4-FFF2-40B4-BE49-F238E27FC236}">
                <a16:creationId xmlns:a16="http://schemas.microsoft.com/office/drawing/2014/main" id="{D43C90C3-C8F6-499C-969E-E85ECA96DED1}"/>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7D8BC5B6-0558-48BB-82B7-8AFB6C0D1DDB}"/>
              </a:ext>
            </a:extLst>
          </p:cNvPr>
          <p:cNvSpPr>
            <a:spLocks noGrp="1"/>
          </p:cNvSpPr>
          <p:nvPr>
            <p:ph type="sldNum" sz="quarter" idx="12"/>
          </p:nvPr>
        </p:nvSpPr>
        <p:spPr/>
        <p:txBody>
          <a:bodyPr/>
          <a:lstStyle/>
          <a:p>
            <a:fld id="{867D43CE-608C-4241-9916-46708C29AB3E}" type="slidenum">
              <a:rPr lang="ru-RU" smtClean="0"/>
              <a:t>‹#›</a:t>
            </a:fld>
            <a:endParaRPr lang="ru-RU"/>
          </a:p>
        </p:txBody>
      </p:sp>
    </p:spTree>
    <p:extLst>
      <p:ext uri="{BB962C8B-B14F-4D97-AF65-F5344CB8AC3E}">
        <p14:creationId xmlns:p14="http://schemas.microsoft.com/office/powerpoint/2010/main" val="14304205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46DCFA04-6D2B-48C2-BCEA-4BC782495242}"/>
              </a:ext>
            </a:extLst>
          </p:cNvPr>
          <p:cNvSpPr>
            <a:spLocks noGrp="1"/>
          </p:cNvSpPr>
          <p:nvPr>
            <p:ph type="dt" sz="half" idx="10"/>
          </p:nvPr>
        </p:nvSpPr>
        <p:spPr/>
        <p:txBody>
          <a:bodyPr/>
          <a:lstStyle/>
          <a:p>
            <a:fld id="{A10415E1-45DA-7B4E-879D-7BCBE16AE3B6}" type="datetime1">
              <a:rPr lang="en-US" smtClean="0"/>
              <a:t>11/13/20</a:t>
            </a:fld>
            <a:endParaRPr lang="ru-RU"/>
          </a:p>
        </p:txBody>
      </p:sp>
      <p:sp>
        <p:nvSpPr>
          <p:cNvPr id="3" name="Нижний колонтитул 2">
            <a:extLst>
              <a:ext uri="{FF2B5EF4-FFF2-40B4-BE49-F238E27FC236}">
                <a16:creationId xmlns:a16="http://schemas.microsoft.com/office/drawing/2014/main" id="{2A47EED9-5927-4B07-A1FB-0E0936DAA1B9}"/>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24EBCFB6-107C-49FF-9445-C44B41F93F0E}"/>
              </a:ext>
            </a:extLst>
          </p:cNvPr>
          <p:cNvSpPr>
            <a:spLocks noGrp="1"/>
          </p:cNvSpPr>
          <p:nvPr>
            <p:ph type="sldNum" sz="quarter" idx="12"/>
          </p:nvPr>
        </p:nvSpPr>
        <p:spPr/>
        <p:txBody>
          <a:bodyPr/>
          <a:lstStyle/>
          <a:p>
            <a:fld id="{867D43CE-608C-4241-9916-46708C29AB3E}" type="slidenum">
              <a:rPr lang="ru-RU" smtClean="0"/>
              <a:t>‹#›</a:t>
            </a:fld>
            <a:endParaRPr lang="ru-RU"/>
          </a:p>
        </p:txBody>
      </p:sp>
    </p:spTree>
    <p:extLst>
      <p:ext uri="{BB962C8B-B14F-4D97-AF65-F5344CB8AC3E}">
        <p14:creationId xmlns:p14="http://schemas.microsoft.com/office/powerpoint/2010/main" val="13562089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1066ACD-55F2-4260-AA3E-18AA9F4C3B16}"/>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D44DB886-72ED-415C-B0EB-7CCF6CFA0B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605833BE-A1C0-4F6D-9C21-6B18905047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4C2B1D7A-A98F-4CBE-A7C6-D3A99A3E3AFA}"/>
              </a:ext>
            </a:extLst>
          </p:cNvPr>
          <p:cNvSpPr>
            <a:spLocks noGrp="1"/>
          </p:cNvSpPr>
          <p:nvPr>
            <p:ph type="dt" sz="half" idx="10"/>
          </p:nvPr>
        </p:nvSpPr>
        <p:spPr/>
        <p:txBody>
          <a:bodyPr/>
          <a:lstStyle/>
          <a:p>
            <a:fld id="{CB7F0D78-E608-2B42-996F-326520917671}" type="datetime1">
              <a:rPr lang="en-US" smtClean="0"/>
              <a:t>11/13/20</a:t>
            </a:fld>
            <a:endParaRPr lang="ru-RU"/>
          </a:p>
        </p:txBody>
      </p:sp>
      <p:sp>
        <p:nvSpPr>
          <p:cNvPr id="6" name="Нижний колонтитул 5">
            <a:extLst>
              <a:ext uri="{FF2B5EF4-FFF2-40B4-BE49-F238E27FC236}">
                <a16:creationId xmlns:a16="http://schemas.microsoft.com/office/drawing/2014/main" id="{09979509-141B-438E-9E69-1C359D75EDEE}"/>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64AF2FCB-1C4A-4062-81AD-FDD3B8328EB5}"/>
              </a:ext>
            </a:extLst>
          </p:cNvPr>
          <p:cNvSpPr>
            <a:spLocks noGrp="1"/>
          </p:cNvSpPr>
          <p:nvPr>
            <p:ph type="sldNum" sz="quarter" idx="12"/>
          </p:nvPr>
        </p:nvSpPr>
        <p:spPr/>
        <p:txBody>
          <a:bodyPr/>
          <a:lstStyle/>
          <a:p>
            <a:fld id="{867D43CE-608C-4241-9916-46708C29AB3E}" type="slidenum">
              <a:rPr lang="ru-RU" smtClean="0"/>
              <a:t>‹#›</a:t>
            </a:fld>
            <a:endParaRPr lang="ru-RU"/>
          </a:p>
        </p:txBody>
      </p:sp>
    </p:spTree>
    <p:extLst>
      <p:ext uri="{BB962C8B-B14F-4D97-AF65-F5344CB8AC3E}">
        <p14:creationId xmlns:p14="http://schemas.microsoft.com/office/powerpoint/2010/main" val="3782460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6AAD8FC-8A9A-4A1D-8C1F-916A4EBAF97C}"/>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602F616B-0DEF-47DD-A15B-01A14F659A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DCC58370-027B-4E9D-95AB-E6BABB6665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2BCEC651-1C85-414B-89D1-FF426B9B77B5}"/>
              </a:ext>
            </a:extLst>
          </p:cNvPr>
          <p:cNvSpPr>
            <a:spLocks noGrp="1"/>
          </p:cNvSpPr>
          <p:nvPr>
            <p:ph type="dt" sz="half" idx="10"/>
          </p:nvPr>
        </p:nvSpPr>
        <p:spPr/>
        <p:txBody>
          <a:bodyPr/>
          <a:lstStyle/>
          <a:p>
            <a:fld id="{E8D98387-565C-2E45-8714-AE1B872632D1}" type="datetime1">
              <a:rPr lang="en-US" smtClean="0"/>
              <a:t>11/13/20</a:t>
            </a:fld>
            <a:endParaRPr lang="ru-RU"/>
          </a:p>
        </p:txBody>
      </p:sp>
      <p:sp>
        <p:nvSpPr>
          <p:cNvPr id="6" name="Нижний колонтитул 5">
            <a:extLst>
              <a:ext uri="{FF2B5EF4-FFF2-40B4-BE49-F238E27FC236}">
                <a16:creationId xmlns:a16="http://schemas.microsoft.com/office/drawing/2014/main" id="{AFEFF834-E560-433F-B1A4-D8D702FB397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DFB938C5-D094-4AB8-9E5B-2F593E98A701}"/>
              </a:ext>
            </a:extLst>
          </p:cNvPr>
          <p:cNvSpPr>
            <a:spLocks noGrp="1"/>
          </p:cNvSpPr>
          <p:nvPr>
            <p:ph type="sldNum" sz="quarter" idx="12"/>
          </p:nvPr>
        </p:nvSpPr>
        <p:spPr/>
        <p:txBody>
          <a:bodyPr/>
          <a:lstStyle/>
          <a:p>
            <a:fld id="{867D43CE-608C-4241-9916-46708C29AB3E}" type="slidenum">
              <a:rPr lang="ru-RU" smtClean="0"/>
              <a:t>‹#›</a:t>
            </a:fld>
            <a:endParaRPr lang="ru-RU"/>
          </a:p>
        </p:txBody>
      </p:sp>
    </p:spTree>
    <p:extLst>
      <p:ext uri="{BB962C8B-B14F-4D97-AF65-F5344CB8AC3E}">
        <p14:creationId xmlns:p14="http://schemas.microsoft.com/office/powerpoint/2010/main" val="363906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228D97F-94C2-4B6E-931A-95EC9323FD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4C3C0A01-D7C9-4220-91AE-B4240B7DE0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FCDF5DD1-E235-4086-9480-B0700FE705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09731F-FD2C-3A4D-BF40-9599F3F78550}" type="datetime1">
              <a:rPr lang="en-US" smtClean="0"/>
              <a:t>11/13/20</a:t>
            </a:fld>
            <a:endParaRPr lang="ru-RU"/>
          </a:p>
        </p:txBody>
      </p:sp>
      <p:sp>
        <p:nvSpPr>
          <p:cNvPr id="5" name="Нижний колонтитул 4">
            <a:extLst>
              <a:ext uri="{FF2B5EF4-FFF2-40B4-BE49-F238E27FC236}">
                <a16:creationId xmlns:a16="http://schemas.microsoft.com/office/drawing/2014/main" id="{4198BC83-72EE-4F3C-9120-B36C0BCD0C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BDF63664-98EF-4370-82CF-47869932E46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7D43CE-608C-4241-9916-46708C29AB3E}" type="slidenum">
              <a:rPr lang="ru-RU" smtClean="0"/>
              <a:t>‹#›</a:t>
            </a:fld>
            <a:endParaRPr lang="ru-RU"/>
          </a:p>
        </p:txBody>
      </p:sp>
    </p:spTree>
    <p:extLst>
      <p:ext uri="{BB962C8B-B14F-4D97-AF65-F5344CB8AC3E}">
        <p14:creationId xmlns:p14="http://schemas.microsoft.com/office/powerpoint/2010/main" val="12697976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tomcat.apache.org/tomcat-9.0-doc/jdbc-pool.html" TargetMode="External"/><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apple.stackexchange.com/questions/304995/how-can-i-have-1805-threads-when-i-only-have-4-virtual-cpus" TargetMode="External"/><Relationship Id="rId4" Type="http://schemas.openxmlformats.org/officeDocument/2006/relationships/hyperlink" Target="https://stackoverflow.com/questions/34689709/java-threads-and-number-of-cores" TargetMode="External"/></Relationships>
</file>

<file path=ppt/slides/_rels/slide2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customXml" Target="../ink/ink2.xml"/><Relationship Id="rId7" Type="http://schemas.openxmlformats.org/officeDocument/2006/relationships/customXml" Target="../ink/ink4.xml"/><Relationship Id="rId12"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customXml" Target="../ink/ink6.xml"/><Relationship Id="rId5" Type="http://schemas.openxmlformats.org/officeDocument/2006/relationships/customXml" Target="../ink/ink3.xml"/><Relationship Id="rId10" Type="http://schemas.openxmlformats.org/officeDocument/2006/relationships/image" Target="../media/image11.png"/><Relationship Id="rId4" Type="http://schemas.openxmlformats.org/officeDocument/2006/relationships/image" Target="../media/image8.png"/><Relationship Id="rId9" Type="http://schemas.openxmlformats.org/officeDocument/2006/relationships/customXml" Target="../ink/ink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customXml" Target="../ink/ink10.xml"/><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customXml" Target="../ink/ink7.xml"/><Relationship Id="rId1" Type="http://schemas.openxmlformats.org/officeDocument/2006/relationships/slideLayout" Target="../slideLayouts/slideLayout2.xml"/><Relationship Id="rId6" Type="http://schemas.openxmlformats.org/officeDocument/2006/relationships/customXml" Target="../ink/ink9.xml"/><Relationship Id="rId5" Type="http://schemas.openxmlformats.org/officeDocument/2006/relationships/image" Target="../media/image14.png"/><Relationship Id="rId4" Type="http://schemas.openxmlformats.org/officeDocument/2006/relationships/customXml" Target="../ink/ink8.xml"/><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Объект 5">
            <a:extLst>
              <a:ext uri="{FF2B5EF4-FFF2-40B4-BE49-F238E27FC236}">
                <a16:creationId xmlns:a16="http://schemas.microsoft.com/office/drawing/2014/main" id="{19B973CF-615B-4FA6-BB76-A3469FB9C94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colorTemperature colorTemp="5300"/>
                    </a14:imgEffect>
                    <a14:imgEffect>
                      <a14:brightnessContrast bright="-68000" contrast="-20000"/>
                    </a14:imgEffect>
                  </a14:imgLayer>
                </a14:imgProps>
              </a:ext>
            </a:extLst>
          </a:blip>
          <a:stretch>
            <a:fillRect/>
          </a:stretch>
        </p:blipFill>
        <p:spPr>
          <a:xfrm>
            <a:off x="0" y="1447"/>
            <a:ext cx="12192000" cy="6859290"/>
          </a:xfrm>
        </p:spPr>
      </p:pic>
      <p:sp>
        <p:nvSpPr>
          <p:cNvPr id="2" name="Заголовок 1">
            <a:extLst>
              <a:ext uri="{FF2B5EF4-FFF2-40B4-BE49-F238E27FC236}">
                <a16:creationId xmlns:a16="http://schemas.microsoft.com/office/drawing/2014/main" id="{2202B59B-87DC-480E-B098-471AFA663934}"/>
              </a:ext>
            </a:extLst>
          </p:cNvPr>
          <p:cNvSpPr>
            <a:spLocks noGrp="1"/>
          </p:cNvSpPr>
          <p:nvPr>
            <p:ph type="title"/>
          </p:nvPr>
        </p:nvSpPr>
        <p:spPr/>
        <p:txBody>
          <a:bodyPr/>
          <a:lstStyle/>
          <a:p>
            <a:r>
              <a:rPr lang="en-US" dirty="0">
                <a:solidFill>
                  <a:schemeClr val="bg1"/>
                </a:solidFill>
              </a:rPr>
              <a:t>advanced java 2</a:t>
            </a:r>
          </a:p>
        </p:txBody>
      </p:sp>
      <p:sp>
        <p:nvSpPr>
          <p:cNvPr id="4" name="Номер слайда 3">
            <a:extLst>
              <a:ext uri="{FF2B5EF4-FFF2-40B4-BE49-F238E27FC236}">
                <a16:creationId xmlns:a16="http://schemas.microsoft.com/office/drawing/2014/main" id="{2DCF4837-A8B3-415F-BE95-46928E92F7DE}"/>
              </a:ext>
            </a:extLst>
          </p:cNvPr>
          <p:cNvSpPr>
            <a:spLocks noGrp="1"/>
          </p:cNvSpPr>
          <p:nvPr>
            <p:ph type="sldNum" sz="quarter" idx="12"/>
          </p:nvPr>
        </p:nvSpPr>
        <p:spPr/>
        <p:txBody>
          <a:bodyPr/>
          <a:lstStyle/>
          <a:p>
            <a:fld id="{AFD9CA10-CA3A-084E-B630-D12D969B2FE3}" type="slidenum">
              <a:rPr lang="en-US" smtClean="0"/>
              <a:pPr/>
              <a:t>1</a:t>
            </a:fld>
            <a:endParaRPr lang="en-US"/>
          </a:p>
        </p:txBody>
      </p:sp>
      <p:pic>
        <p:nvPicPr>
          <p:cNvPr id="10" name="Рисунок 9">
            <a:extLst>
              <a:ext uri="{FF2B5EF4-FFF2-40B4-BE49-F238E27FC236}">
                <a16:creationId xmlns:a16="http://schemas.microsoft.com/office/drawing/2014/main" id="{BD4685A2-1D49-4C95-9C92-B6EF84C00E74}"/>
              </a:ext>
            </a:extLst>
          </p:cNvPr>
          <p:cNvPicPr>
            <a:picLocks noChangeAspect="1"/>
          </p:cNvPicPr>
          <p:nvPr/>
        </p:nvPicPr>
        <p:blipFill>
          <a:blip r:embed="rId4"/>
          <a:stretch>
            <a:fillRect/>
          </a:stretch>
        </p:blipFill>
        <p:spPr>
          <a:xfrm>
            <a:off x="4756558" y="2739773"/>
            <a:ext cx="2678884" cy="1378454"/>
          </a:xfrm>
          <a:prstGeom prst="rect">
            <a:avLst/>
          </a:prstGeom>
        </p:spPr>
      </p:pic>
      <p:sp>
        <p:nvSpPr>
          <p:cNvPr id="3" name="TextBox 2">
            <a:extLst>
              <a:ext uri="{FF2B5EF4-FFF2-40B4-BE49-F238E27FC236}">
                <a16:creationId xmlns:a16="http://schemas.microsoft.com/office/drawing/2014/main" id="{3916A05D-6944-7845-AF27-59BE22AA223D}"/>
              </a:ext>
            </a:extLst>
          </p:cNvPr>
          <p:cNvSpPr txBox="1"/>
          <p:nvPr/>
        </p:nvSpPr>
        <p:spPr>
          <a:xfrm>
            <a:off x="838200" y="1690688"/>
            <a:ext cx="2985655" cy="923330"/>
          </a:xfrm>
          <a:prstGeom prst="rect">
            <a:avLst/>
          </a:prstGeom>
          <a:noFill/>
        </p:spPr>
        <p:txBody>
          <a:bodyPr wrap="square" rtlCol="0">
            <a:spAutoFit/>
          </a:bodyPr>
          <a:lstStyle/>
          <a:p>
            <a:r>
              <a:rPr lang="en-KZ" dirty="0">
                <a:solidFill>
                  <a:schemeClr val="bg1"/>
                </a:solidFill>
              </a:rPr>
              <a:t>Talgat Manglayev</a:t>
            </a:r>
          </a:p>
          <a:p>
            <a:r>
              <a:rPr lang="en-KZ" dirty="0">
                <a:solidFill>
                  <a:schemeClr val="bg1"/>
                </a:solidFill>
              </a:rPr>
              <a:t>Abzal Kyzyrkanov</a:t>
            </a:r>
          </a:p>
          <a:p>
            <a:r>
              <a:rPr lang="en-KZ" dirty="0">
                <a:solidFill>
                  <a:schemeClr val="bg1"/>
                </a:solidFill>
              </a:rPr>
              <a:t>Eldiyar Zhantileuov</a:t>
            </a:r>
          </a:p>
        </p:txBody>
      </p:sp>
      <p:sp>
        <p:nvSpPr>
          <p:cNvPr id="5" name="TextBox 4">
            <a:extLst>
              <a:ext uri="{FF2B5EF4-FFF2-40B4-BE49-F238E27FC236}">
                <a16:creationId xmlns:a16="http://schemas.microsoft.com/office/drawing/2014/main" id="{9F89D403-B006-0349-80E1-426903999A36}"/>
              </a:ext>
            </a:extLst>
          </p:cNvPr>
          <p:cNvSpPr txBox="1"/>
          <p:nvPr/>
        </p:nvSpPr>
        <p:spPr>
          <a:xfrm>
            <a:off x="7938354" y="805488"/>
            <a:ext cx="3750733" cy="954107"/>
          </a:xfrm>
          <a:prstGeom prst="rect">
            <a:avLst/>
          </a:prstGeom>
          <a:noFill/>
        </p:spPr>
        <p:txBody>
          <a:bodyPr wrap="square" rtlCol="0">
            <a:spAutoFit/>
          </a:bodyPr>
          <a:lstStyle/>
          <a:p>
            <a:r>
              <a:rPr lang="en-US" sz="2800" dirty="0">
                <a:solidFill>
                  <a:schemeClr val="bg1"/>
                </a:solidFill>
                <a:latin typeface="Arial" panose="020B0604020202020204" pitchFamily="34" charset="0"/>
                <a:cs typeface="Arial" panose="020B0604020202020204" pitchFamily="34" charset="0"/>
              </a:rPr>
              <a:t>Lecture 1:</a:t>
            </a:r>
            <a:br>
              <a:rPr lang="en-US" sz="2800" dirty="0">
                <a:solidFill>
                  <a:schemeClr val="bg1"/>
                </a:solidFill>
                <a:latin typeface="Arial" panose="020B0604020202020204" pitchFamily="34" charset="0"/>
                <a:cs typeface="Arial" panose="020B0604020202020204" pitchFamily="34" charset="0"/>
              </a:rPr>
            </a:br>
            <a:r>
              <a:rPr lang="en-US" sz="2800" dirty="0">
                <a:solidFill>
                  <a:schemeClr val="bg1"/>
                </a:solidFill>
                <a:latin typeface="Arial" panose="020B0604020202020204" pitchFamily="34" charset="0"/>
                <a:cs typeface="Arial" panose="020B0604020202020204" pitchFamily="34" charset="0"/>
              </a:rPr>
              <a:t>	Multithreading</a:t>
            </a:r>
          </a:p>
        </p:txBody>
      </p:sp>
    </p:spTree>
    <p:extLst>
      <p:ext uri="{BB962C8B-B14F-4D97-AF65-F5344CB8AC3E}">
        <p14:creationId xmlns:p14="http://schemas.microsoft.com/office/powerpoint/2010/main" val="3185002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A787C-E068-3E4E-93B7-6D7B00B6A34B}"/>
              </a:ext>
            </a:extLst>
          </p:cNvPr>
          <p:cNvSpPr>
            <a:spLocks noGrp="1"/>
          </p:cNvSpPr>
          <p:nvPr>
            <p:ph type="title"/>
          </p:nvPr>
        </p:nvSpPr>
        <p:spPr>
          <a:xfrm>
            <a:off x="0" y="0"/>
            <a:ext cx="12192000" cy="1325563"/>
          </a:xfrm>
        </p:spPr>
        <p:txBody>
          <a:bodyPr/>
          <a:lstStyle/>
          <a:p>
            <a:r>
              <a:rPr lang="en-KZ" dirty="0"/>
              <a:t>Thread State</a:t>
            </a:r>
          </a:p>
        </p:txBody>
      </p:sp>
      <p:pic>
        <p:nvPicPr>
          <p:cNvPr id="6" name="Content Placeholder 5" descr="Diagram&#10;&#10;Description automatically generated">
            <a:extLst>
              <a:ext uri="{FF2B5EF4-FFF2-40B4-BE49-F238E27FC236}">
                <a16:creationId xmlns:a16="http://schemas.microsoft.com/office/drawing/2014/main" id="{236B4FE9-0035-DE46-937F-AB5827B079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9327" y="1203401"/>
            <a:ext cx="7657659" cy="5084686"/>
          </a:xfrm>
        </p:spPr>
      </p:pic>
      <p:sp>
        <p:nvSpPr>
          <p:cNvPr id="4" name="Slide Number Placeholder 3">
            <a:extLst>
              <a:ext uri="{FF2B5EF4-FFF2-40B4-BE49-F238E27FC236}">
                <a16:creationId xmlns:a16="http://schemas.microsoft.com/office/drawing/2014/main" id="{9EFD8F01-8373-6241-807A-35FCD3FF0CAF}"/>
              </a:ext>
            </a:extLst>
          </p:cNvPr>
          <p:cNvSpPr>
            <a:spLocks noGrp="1"/>
          </p:cNvSpPr>
          <p:nvPr>
            <p:ph type="sldNum" sz="quarter" idx="12"/>
          </p:nvPr>
        </p:nvSpPr>
        <p:spPr/>
        <p:txBody>
          <a:bodyPr/>
          <a:lstStyle/>
          <a:p>
            <a:fld id="{867D43CE-608C-4241-9916-46708C29AB3E}" type="slidenum">
              <a:rPr lang="ru-RU" smtClean="0"/>
              <a:t>10</a:t>
            </a:fld>
            <a:endParaRPr lang="ru-RU"/>
          </a:p>
        </p:txBody>
      </p:sp>
      <p:sp>
        <p:nvSpPr>
          <p:cNvPr id="7" name="Rectangle 6">
            <a:extLst>
              <a:ext uri="{FF2B5EF4-FFF2-40B4-BE49-F238E27FC236}">
                <a16:creationId xmlns:a16="http://schemas.microsoft.com/office/drawing/2014/main" id="{C4D91217-333C-DC4B-BC96-DB81245326AD}"/>
              </a:ext>
            </a:extLst>
          </p:cNvPr>
          <p:cNvSpPr/>
          <p:nvPr/>
        </p:nvSpPr>
        <p:spPr>
          <a:xfrm>
            <a:off x="0" y="6500358"/>
            <a:ext cx="12192000" cy="369332"/>
          </a:xfrm>
          <a:prstGeom prst="rect">
            <a:avLst/>
          </a:prstGeom>
        </p:spPr>
        <p:txBody>
          <a:bodyPr wrap="square">
            <a:spAutoFit/>
          </a:bodyPr>
          <a:lstStyle/>
          <a:p>
            <a:pPr algn="ctr" fontAlgn="base"/>
            <a:r>
              <a:rPr lang="en-US" dirty="0"/>
              <a:t>Paul </a:t>
            </a:r>
            <a:r>
              <a:rPr lang="en-US" dirty="0" err="1"/>
              <a:t>Deitel</a:t>
            </a:r>
            <a:r>
              <a:rPr lang="en-US" dirty="0"/>
              <a:t>, Harvey </a:t>
            </a:r>
            <a:r>
              <a:rPr lang="en-US" dirty="0" err="1"/>
              <a:t>Deitel</a:t>
            </a:r>
            <a:r>
              <a:rPr lang="en-US" dirty="0"/>
              <a:t>. Java How to program, Eight edition, chapter 26: Multithreading</a:t>
            </a:r>
          </a:p>
        </p:txBody>
      </p:sp>
    </p:spTree>
    <p:extLst>
      <p:ext uri="{BB962C8B-B14F-4D97-AF65-F5344CB8AC3E}">
        <p14:creationId xmlns:p14="http://schemas.microsoft.com/office/powerpoint/2010/main" val="19031537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A787C-E068-3E4E-93B7-6D7B00B6A34B}"/>
              </a:ext>
            </a:extLst>
          </p:cNvPr>
          <p:cNvSpPr>
            <a:spLocks noGrp="1"/>
          </p:cNvSpPr>
          <p:nvPr>
            <p:ph type="title"/>
          </p:nvPr>
        </p:nvSpPr>
        <p:spPr>
          <a:xfrm>
            <a:off x="0" y="0"/>
            <a:ext cx="12192000" cy="1325563"/>
          </a:xfrm>
        </p:spPr>
        <p:txBody>
          <a:bodyPr/>
          <a:lstStyle/>
          <a:p>
            <a:r>
              <a:rPr lang="en-KZ" dirty="0"/>
              <a:t>Thread Schedule a</a:t>
            </a:r>
            <a:r>
              <a:rPr lang="en-US" dirty="0" err="1"/>
              <a:t>nd</a:t>
            </a:r>
            <a:r>
              <a:rPr lang="en-KZ" dirty="0"/>
              <a:t> Priority</a:t>
            </a:r>
          </a:p>
        </p:txBody>
      </p:sp>
      <p:sp>
        <p:nvSpPr>
          <p:cNvPr id="3" name="Content Placeholder 2">
            <a:extLst>
              <a:ext uri="{FF2B5EF4-FFF2-40B4-BE49-F238E27FC236}">
                <a16:creationId xmlns:a16="http://schemas.microsoft.com/office/drawing/2014/main" id="{26164E2F-AE7E-BD4A-A52E-698CAD61A7E9}"/>
              </a:ext>
            </a:extLst>
          </p:cNvPr>
          <p:cNvSpPr>
            <a:spLocks noGrp="1"/>
          </p:cNvSpPr>
          <p:nvPr>
            <p:ph idx="1"/>
          </p:nvPr>
        </p:nvSpPr>
        <p:spPr>
          <a:xfrm>
            <a:off x="0" y="1355044"/>
            <a:ext cx="12192000" cy="5502955"/>
          </a:xfrm>
        </p:spPr>
        <p:txBody>
          <a:bodyPr>
            <a:normAutofit fontScale="92500"/>
          </a:bodyPr>
          <a:lstStyle/>
          <a:p>
            <a:pPr marL="0" indent="0" algn="just">
              <a:buNone/>
            </a:pPr>
            <a:r>
              <a:rPr lang="en-US" i="1" dirty="0"/>
              <a:t>At the operating system level, Java’s runnable state typically encompasses two separate states: ready and running. The operating system hides these states from the JVM, which sees only the runnable state. When a thread first transitions to the runnable state from the new state, the thread is in the </a:t>
            </a:r>
            <a:r>
              <a:rPr lang="en-US" b="1" i="1" dirty="0"/>
              <a:t>ready</a:t>
            </a:r>
            <a:r>
              <a:rPr lang="en-US" i="1" dirty="0"/>
              <a:t> state. A ready thread enters the </a:t>
            </a:r>
            <a:r>
              <a:rPr lang="en-US" b="1" i="1" dirty="0"/>
              <a:t>running</a:t>
            </a:r>
            <a:r>
              <a:rPr lang="en-US" i="1" dirty="0"/>
              <a:t> state (i.e., begins executing) when the operating system assigns the thread to a processor—also known as </a:t>
            </a:r>
            <a:r>
              <a:rPr lang="en-US" b="1" i="1" dirty="0"/>
              <a:t>dispatching the thread</a:t>
            </a:r>
            <a:r>
              <a:rPr lang="en-US" i="1" dirty="0"/>
              <a:t>. In most operating systems, each thread is given a small amount of processor time—called a </a:t>
            </a:r>
            <a:r>
              <a:rPr lang="en-US" b="1" i="1" dirty="0"/>
              <a:t>quantum</a:t>
            </a:r>
            <a:r>
              <a:rPr lang="en-US" i="1" dirty="0"/>
              <a:t> or </a:t>
            </a:r>
            <a:r>
              <a:rPr lang="en-US" b="1" i="1" dirty="0" err="1"/>
              <a:t>timeslice</a:t>
            </a:r>
            <a:r>
              <a:rPr lang="en-US" i="1" dirty="0"/>
              <a:t>—with which to perform its task. When its quantum expires, the thread returns to the ready state and the operating system assigns another thread to the processor. Transitions between the ready and running states are handled solely by the operating system. The JVM does not “see” the transitions—it simply views the thread as being runnable and leaves it up to the operating system to transition the thread between ready and running. The process that an operating system uses to determine which thread to dispatch is called </a:t>
            </a:r>
            <a:r>
              <a:rPr lang="en-US" b="1" i="1" dirty="0"/>
              <a:t>thread scheduling</a:t>
            </a:r>
            <a:r>
              <a:rPr lang="en-US" i="1" dirty="0"/>
              <a:t> and is dependent on thread priorities.</a:t>
            </a:r>
            <a:endParaRPr lang="en-KZ" i="1" dirty="0"/>
          </a:p>
        </p:txBody>
      </p:sp>
      <p:sp>
        <p:nvSpPr>
          <p:cNvPr id="4" name="Slide Number Placeholder 3">
            <a:extLst>
              <a:ext uri="{FF2B5EF4-FFF2-40B4-BE49-F238E27FC236}">
                <a16:creationId xmlns:a16="http://schemas.microsoft.com/office/drawing/2014/main" id="{9EFD8F01-8373-6241-807A-35FCD3FF0CAF}"/>
              </a:ext>
            </a:extLst>
          </p:cNvPr>
          <p:cNvSpPr>
            <a:spLocks noGrp="1"/>
          </p:cNvSpPr>
          <p:nvPr>
            <p:ph type="sldNum" sz="quarter" idx="12"/>
          </p:nvPr>
        </p:nvSpPr>
        <p:spPr/>
        <p:txBody>
          <a:bodyPr/>
          <a:lstStyle/>
          <a:p>
            <a:fld id="{867D43CE-608C-4241-9916-46708C29AB3E}" type="slidenum">
              <a:rPr lang="ru-RU" smtClean="0"/>
              <a:t>11</a:t>
            </a:fld>
            <a:endParaRPr lang="ru-RU"/>
          </a:p>
        </p:txBody>
      </p:sp>
      <p:sp>
        <p:nvSpPr>
          <p:cNvPr id="6" name="Rectangle 5">
            <a:extLst>
              <a:ext uri="{FF2B5EF4-FFF2-40B4-BE49-F238E27FC236}">
                <a16:creationId xmlns:a16="http://schemas.microsoft.com/office/drawing/2014/main" id="{29349AC0-D33F-D64C-816C-7F844CF12FFA}"/>
              </a:ext>
            </a:extLst>
          </p:cNvPr>
          <p:cNvSpPr/>
          <p:nvPr/>
        </p:nvSpPr>
        <p:spPr>
          <a:xfrm>
            <a:off x="0" y="6500358"/>
            <a:ext cx="12192000" cy="369332"/>
          </a:xfrm>
          <a:prstGeom prst="rect">
            <a:avLst/>
          </a:prstGeom>
        </p:spPr>
        <p:txBody>
          <a:bodyPr wrap="square">
            <a:spAutoFit/>
          </a:bodyPr>
          <a:lstStyle/>
          <a:p>
            <a:pPr algn="ctr" fontAlgn="base"/>
            <a:r>
              <a:rPr lang="en-US" dirty="0"/>
              <a:t>Paul </a:t>
            </a:r>
            <a:r>
              <a:rPr lang="en-US" dirty="0" err="1"/>
              <a:t>Deitel</a:t>
            </a:r>
            <a:r>
              <a:rPr lang="en-US" dirty="0"/>
              <a:t>, Harvey </a:t>
            </a:r>
            <a:r>
              <a:rPr lang="en-US" dirty="0" err="1"/>
              <a:t>Deitel</a:t>
            </a:r>
            <a:r>
              <a:rPr lang="en-US" dirty="0"/>
              <a:t>. Java How to program, Eight edition, chapter 26: Multithreading</a:t>
            </a:r>
          </a:p>
        </p:txBody>
      </p:sp>
    </p:spTree>
    <p:extLst>
      <p:ext uri="{BB962C8B-B14F-4D97-AF65-F5344CB8AC3E}">
        <p14:creationId xmlns:p14="http://schemas.microsoft.com/office/powerpoint/2010/main" val="4255896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A787C-E068-3E4E-93B7-6D7B00B6A34B}"/>
              </a:ext>
            </a:extLst>
          </p:cNvPr>
          <p:cNvSpPr>
            <a:spLocks noGrp="1"/>
          </p:cNvSpPr>
          <p:nvPr>
            <p:ph type="title"/>
          </p:nvPr>
        </p:nvSpPr>
        <p:spPr>
          <a:xfrm>
            <a:off x="0" y="0"/>
            <a:ext cx="12192000" cy="1325563"/>
          </a:xfrm>
        </p:spPr>
        <p:txBody>
          <a:bodyPr/>
          <a:lstStyle/>
          <a:p>
            <a:r>
              <a:rPr lang="en-KZ" dirty="0"/>
              <a:t>Thread Schedule a</a:t>
            </a:r>
            <a:r>
              <a:rPr lang="en-US" dirty="0" err="1"/>
              <a:t>nd</a:t>
            </a:r>
            <a:r>
              <a:rPr lang="en-KZ" dirty="0"/>
              <a:t> Priority</a:t>
            </a:r>
          </a:p>
        </p:txBody>
      </p:sp>
      <p:sp>
        <p:nvSpPr>
          <p:cNvPr id="3" name="Content Placeholder 2">
            <a:extLst>
              <a:ext uri="{FF2B5EF4-FFF2-40B4-BE49-F238E27FC236}">
                <a16:creationId xmlns:a16="http://schemas.microsoft.com/office/drawing/2014/main" id="{26164E2F-AE7E-BD4A-A52E-698CAD61A7E9}"/>
              </a:ext>
            </a:extLst>
          </p:cNvPr>
          <p:cNvSpPr>
            <a:spLocks noGrp="1"/>
          </p:cNvSpPr>
          <p:nvPr>
            <p:ph idx="1"/>
          </p:nvPr>
        </p:nvSpPr>
        <p:spPr>
          <a:xfrm>
            <a:off x="0" y="1355044"/>
            <a:ext cx="12192000" cy="5502955"/>
          </a:xfrm>
        </p:spPr>
        <p:txBody>
          <a:bodyPr>
            <a:normAutofit/>
          </a:bodyPr>
          <a:lstStyle/>
          <a:p>
            <a:pPr marL="0" indent="0" algn="just">
              <a:buNone/>
            </a:pPr>
            <a:endParaRPr lang="en-KZ" dirty="0"/>
          </a:p>
          <a:p>
            <a:pPr marL="0" indent="0" algn="just">
              <a:buNone/>
            </a:pPr>
            <a:r>
              <a:rPr lang="en-KZ" dirty="0"/>
              <a:t>Java thread priority: MIN_PRIORITY (1), NORM_PRIORITY (5), MAX_PRIORITY (10).</a:t>
            </a:r>
          </a:p>
          <a:p>
            <a:pPr marL="0" indent="0" algn="just">
              <a:buNone/>
            </a:pPr>
            <a:endParaRPr lang="en-US" i="1" dirty="0"/>
          </a:p>
          <a:p>
            <a:pPr marL="0" indent="0" algn="just">
              <a:buNone/>
            </a:pPr>
            <a:r>
              <a:rPr lang="en-US" i="1" dirty="0"/>
              <a:t>With </a:t>
            </a:r>
            <a:r>
              <a:rPr lang="en-US" i="1" dirty="0" err="1"/>
              <a:t>timeslicing</a:t>
            </a:r>
            <a:r>
              <a:rPr lang="en-US" i="1" dirty="0"/>
              <a:t>, even if a thread has not finished executing when its quantum expires, the processor is taken away from the thread and given to the next thread of equal priority, if one is available.</a:t>
            </a:r>
          </a:p>
          <a:p>
            <a:pPr marL="0" indent="0" algn="just">
              <a:buNone/>
            </a:pPr>
            <a:endParaRPr lang="en-US" dirty="0"/>
          </a:p>
          <a:p>
            <a:pPr marL="0" indent="0" algn="just">
              <a:buNone/>
            </a:pPr>
            <a:r>
              <a:rPr lang="en-US" i="1" dirty="0"/>
              <a:t>If there is more than one highest-priority thread, </a:t>
            </a:r>
            <a:r>
              <a:rPr lang="en-US" b="1" i="1" dirty="0"/>
              <a:t>OS thread scheduler </a:t>
            </a:r>
            <a:r>
              <a:rPr lang="en-US" i="1" dirty="0"/>
              <a:t>ensures that all such threads execute for a quantum each in </a:t>
            </a:r>
            <a:r>
              <a:rPr lang="en-US" b="1" i="1" dirty="0"/>
              <a:t>round-robin</a:t>
            </a:r>
            <a:r>
              <a:rPr lang="en-US" i="1" dirty="0"/>
              <a:t> fashion.</a:t>
            </a:r>
            <a:endParaRPr lang="en-KZ" i="1" dirty="0"/>
          </a:p>
        </p:txBody>
      </p:sp>
      <p:sp>
        <p:nvSpPr>
          <p:cNvPr id="4" name="Slide Number Placeholder 3">
            <a:extLst>
              <a:ext uri="{FF2B5EF4-FFF2-40B4-BE49-F238E27FC236}">
                <a16:creationId xmlns:a16="http://schemas.microsoft.com/office/drawing/2014/main" id="{9EFD8F01-8373-6241-807A-35FCD3FF0CAF}"/>
              </a:ext>
            </a:extLst>
          </p:cNvPr>
          <p:cNvSpPr>
            <a:spLocks noGrp="1"/>
          </p:cNvSpPr>
          <p:nvPr>
            <p:ph type="sldNum" sz="quarter" idx="12"/>
          </p:nvPr>
        </p:nvSpPr>
        <p:spPr/>
        <p:txBody>
          <a:bodyPr/>
          <a:lstStyle/>
          <a:p>
            <a:fld id="{867D43CE-608C-4241-9916-46708C29AB3E}" type="slidenum">
              <a:rPr lang="ru-RU" smtClean="0"/>
              <a:t>12</a:t>
            </a:fld>
            <a:endParaRPr lang="ru-RU"/>
          </a:p>
        </p:txBody>
      </p:sp>
      <p:sp>
        <p:nvSpPr>
          <p:cNvPr id="6" name="Rectangle 5">
            <a:extLst>
              <a:ext uri="{FF2B5EF4-FFF2-40B4-BE49-F238E27FC236}">
                <a16:creationId xmlns:a16="http://schemas.microsoft.com/office/drawing/2014/main" id="{EF75526E-14C4-404F-81B5-64B303D8645B}"/>
              </a:ext>
            </a:extLst>
          </p:cNvPr>
          <p:cNvSpPr/>
          <p:nvPr/>
        </p:nvSpPr>
        <p:spPr>
          <a:xfrm>
            <a:off x="0" y="6500358"/>
            <a:ext cx="12192000" cy="369332"/>
          </a:xfrm>
          <a:prstGeom prst="rect">
            <a:avLst/>
          </a:prstGeom>
        </p:spPr>
        <p:txBody>
          <a:bodyPr wrap="square">
            <a:spAutoFit/>
          </a:bodyPr>
          <a:lstStyle/>
          <a:p>
            <a:pPr algn="ctr" fontAlgn="base"/>
            <a:r>
              <a:rPr lang="en-US" dirty="0"/>
              <a:t>Paul </a:t>
            </a:r>
            <a:r>
              <a:rPr lang="en-US" dirty="0" err="1"/>
              <a:t>Deitel</a:t>
            </a:r>
            <a:r>
              <a:rPr lang="en-US" dirty="0"/>
              <a:t>, Harvey </a:t>
            </a:r>
            <a:r>
              <a:rPr lang="en-US" dirty="0" err="1"/>
              <a:t>Deitel</a:t>
            </a:r>
            <a:r>
              <a:rPr lang="en-US" dirty="0"/>
              <a:t>. Java How to program, Eight edition, chapter 26: Multithreading</a:t>
            </a:r>
          </a:p>
        </p:txBody>
      </p:sp>
    </p:spTree>
    <p:extLst>
      <p:ext uri="{BB962C8B-B14F-4D97-AF65-F5344CB8AC3E}">
        <p14:creationId xmlns:p14="http://schemas.microsoft.com/office/powerpoint/2010/main" val="1433564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C5CA8-F9A2-EE44-BC82-98212303E0CF}"/>
              </a:ext>
            </a:extLst>
          </p:cNvPr>
          <p:cNvSpPr>
            <a:spLocks noGrp="1"/>
          </p:cNvSpPr>
          <p:nvPr>
            <p:ph type="title"/>
          </p:nvPr>
        </p:nvSpPr>
        <p:spPr>
          <a:xfrm>
            <a:off x="0" y="4137"/>
            <a:ext cx="12193773" cy="1325563"/>
          </a:xfrm>
        </p:spPr>
        <p:txBody>
          <a:bodyPr/>
          <a:lstStyle/>
          <a:p>
            <a:r>
              <a:rPr lang="en-US" dirty="0"/>
              <a:t>Basic Java Example (</a:t>
            </a:r>
            <a:r>
              <a:rPr lang="en-US" dirty="0">
                <a:latin typeface="Courier New" panose="02070309020205020404" pitchFamily="49" charset="0"/>
                <a:cs typeface="Courier New" panose="02070309020205020404" pitchFamily="49" charset="0"/>
              </a:rPr>
              <a:t>implements Runnable</a:t>
            </a:r>
            <a:r>
              <a:rPr lang="en-US" dirty="0"/>
              <a:t>)</a:t>
            </a:r>
          </a:p>
        </p:txBody>
      </p:sp>
      <p:sp>
        <p:nvSpPr>
          <p:cNvPr id="3" name="Content Placeholder 2">
            <a:extLst>
              <a:ext uri="{FF2B5EF4-FFF2-40B4-BE49-F238E27FC236}">
                <a16:creationId xmlns:a16="http://schemas.microsoft.com/office/drawing/2014/main" id="{E6FDDF6D-2619-E340-81D6-CE59A6F102B9}"/>
              </a:ext>
            </a:extLst>
          </p:cNvPr>
          <p:cNvSpPr>
            <a:spLocks noGrp="1"/>
          </p:cNvSpPr>
          <p:nvPr>
            <p:ph idx="1"/>
          </p:nvPr>
        </p:nvSpPr>
        <p:spPr>
          <a:xfrm>
            <a:off x="-1775" y="1400322"/>
            <a:ext cx="5688897" cy="5457677"/>
          </a:xfrm>
          <a:ln>
            <a:solidFill>
              <a:schemeClr val="accent1"/>
            </a:solidFill>
          </a:ln>
        </p:spPr>
        <p:txBody>
          <a:bodyPr>
            <a:noAutofit/>
          </a:bodyPr>
          <a:lstStyle/>
          <a:p>
            <a:pPr marL="0" indent="0">
              <a:buNone/>
            </a:pPr>
            <a:r>
              <a:rPr lang="en-US" sz="1600" dirty="0">
                <a:latin typeface="Courier New" panose="02070309020205020404" pitchFamily="49" charset="0"/>
                <a:cs typeface="Courier New" panose="02070309020205020404" pitchFamily="49" charset="0"/>
              </a:rPr>
              <a:t>package kz.edu.astanait.ajp2;</a:t>
            </a:r>
          </a:p>
          <a:p>
            <a:pPr marL="0" indent="0">
              <a:buNone/>
            </a:pPr>
            <a:r>
              <a:rPr lang="en-US" sz="1600" dirty="0">
                <a:latin typeface="Courier New" panose="02070309020205020404" pitchFamily="49" charset="0"/>
                <a:cs typeface="Courier New" panose="02070309020205020404" pitchFamily="49" charset="0"/>
              </a:rPr>
              <a:t>public class Example_1 implements Runnable</a:t>
            </a:r>
          </a:p>
          <a:p>
            <a:pPr marL="0" indent="0">
              <a:buNone/>
            </a:pPr>
            <a:r>
              <a:rPr lang="en-US" sz="1600" dirty="0">
                <a:latin typeface="Courier New" panose="02070309020205020404" pitchFamily="49" charset="0"/>
                <a:cs typeface="Courier New" panose="02070309020205020404" pitchFamily="49" charset="0"/>
              </a:rPr>
              <a:t>{</a:t>
            </a:r>
          </a:p>
          <a:p>
            <a:pPr marL="0" indent="0">
              <a:buNone/>
            </a:pPr>
            <a:r>
              <a:rPr lang="en-US" sz="1600" dirty="0">
                <a:latin typeface="Courier New" panose="02070309020205020404" pitchFamily="49" charset="0"/>
                <a:cs typeface="Courier New" panose="02070309020205020404" pitchFamily="49" charset="0"/>
              </a:rPr>
              <a:t>    int id;</a:t>
            </a:r>
          </a:p>
          <a:p>
            <a:pPr marL="0" indent="0">
              <a:buNone/>
            </a:pPr>
            <a:r>
              <a:rPr lang="en-US" sz="1600" dirty="0">
                <a:latin typeface="Courier New" panose="02070309020205020404" pitchFamily="49" charset="0"/>
                <a:cs typeface="Courier New" panose="02070309020205020404" pitchFamily="49" charset="0"/>
              </a:rPr>
              <a:t>    public Example_1(int name)</a:t>
            </a:r>
          </a:p>
          <a:p>
            <a:pPr marL="0" indent="0">
              <a:buNone/>
            </a:pPr>
            <a:r>
              <a:rPr lang="en-US" sz="1600" dirty="0">
                <a:latin typeface="Courier New" panose="02070309020205020404" pitchFamily="49" charset="0"/>
                <a:cs typeface="Courier New" panose="02070309020205020404" pitchFamily="49" charset="0"/>
              </a:rPr>
              <a:t>    {</a:t>
            </a:r>
          </a:p>
          <a:p>
            <a:pPr marL="0" indent="0">
              <a:buNone/>
            </a:pP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this.id</a:t>
            </a:r>
            <a:r>
              <a:rPr lang="en-US" sz="1600" dirty="0">
                <a:latin typeface="Courier New" panose="02070309020205020404" pitchFamily="49" charset="0"/>
                <a:cs typeface="Courier New" panose="02070309020205020404" pitchFamily="49" charset="0"/>
              </a:rPr>
              <a:t>=name;</a:t>
            </a:r>
          </a:p>
          <a:p>
            <a:pPr marL="0" indent="0">
              <a:buNone/>
            </a:pPr>
            <a:r>
              <a:rPr lang="en-US" sz="1600" dirty="0">
                <a:latin typeface="Courier New" panose="02070309020205020404" pitchFamily="49" charset="0"/>
                <a:cs typeface="Courier New" panose="02070309020205020404" pitchFamily="49" charset="0"/>
              </a:rPr>
              <a:t>    }</a:t>
            </a:r>
          </a:p>
          <a:p>
            <a:pPr marL="0" indent="0">
              <a:buNone/>
            </a:pPr>
            <a:r>
              <a:rPr lang="en-US" sz="1600" dirty="0">
                <a:latin typeface="Courier New" panose="02070309020205020404" pitchFamily="49" charset="0"/>
                <a:cs typeface="Courier New" panose="02070309020205020404" pitchFamily="49" charset="0"/>
              </a:rPr>
              <a:t>    @Override</a:t>
            </a:r>
          </a:p>
          <a:p>
            <a:pPr marL="0" indent="0">
              <a:buNone/>
            </a:pPr>
            <a:r>
              <a:rPr lang="en-US" sz="1600" dirty="0">
                <a:latin typeface="Courier New" panose="02070309020205020404" pitchFamily="49" charset="0"/>
                <a:cs typeface="Courier New" panose="02070309020205020404" pitchFamily="49" charset="0"/>
              </a:rPr>
              <a:t>    public void run()</a:t>
            </a:r>
          </a:p>
          <a:p>
            <a:pPr marL="0" indent="0">
              <a:buNone/>
            </a:pPr>
            <a:r>
              <a:rPr lang="en-US" sz="1600" dirty="0">
                <a:latin typeface="Courier New" panose="02070309020205020404" pitchFamily="49" charset="0"/>
                <a:cs typeface="Courier New" panose="02070309020205020404" pitchFamily="49" charset="0"/>
              </a:rPr>
              <a:t>    {</a:t>
            </a:r>
          </a:p>
          <a:p>
            <a:pPr marL="0" indent="0">
              <a:buNone/>
            </a:pP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System.out.println</a:t>
            </a:r>
            <a:r>
              <a:rPr lang="en-US" sz="1600" dirty="0">
                <a:latin typeface="Courier New" panose="02070309020205020404" pitchFamily="49" charset="0"/>
                <a:cs typeface="Courier New" panose="02070309020205020404" pitchFamily="49" charset="0"/>
              </a:rPr>
              <a:t>("Thread id: "+id);</a:t>
            </a:r>
          </a:p>
          <a:p>
            <a:pPr marL="0" indent="0">
              <a:buNone/>
            </a:pPr>
            <a:r>
              <a:rPr lang="en-US" sz="1600" dirty="0">
                <a:latin typeface="Courier New" panose="02070309020205020404" pitchFamily="49" charset="0"/>
                <a:cs typeface="Courier New" panose="02070309020205020404" pitchFamily="49" charset="0"/>
              </a:rPr>
              <a:t>    }</a:t>
            </a:r>
          </a:p>
          <a:p>
            <a:pPr marL="0" indent="0">
              <a:buNone/>
            </a:pPr>
            <a:r>
              <a:rPr lang="en-US" sz="1600" dirty="0">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DA64C027-41F1-5343-B1CA-5F0D1A71935A}"/>
              </a:ext>
            </a:extLst>
          </p:cNvPr>
          <p:cNvSpPr>
            <a:spLocks noGrp="1"/>
          </p:cNvSpPr>
          <p:nvPr>
            <p:ph type="sldNum" sz="quarter" idx="12"/>
          </p:nvPr>
        </p:nvSpPr>
        <p:spPr/>
        <p:txBody>
          <a:bodyPr/>
          <a:lstStyle/>
          <a:p>
            <a:fld id="{867D43CE-608C-4241-9916-46708C29AB3E}" type="slidenum">
              <a:rPr lang="ru-RU" smtClean="0"/>
              <a:t>13</a:t>
            </a:fld>
            <a:endParaRPr lang="ru-RU"/>
          </a:p>
        </p:txBody>
      </p:sp>
      <p:sp>
        <p:nvSpPr>
          <p:cNvPr id="5" name="Rectangle 4">
            <a:extLst>
              <a:ext uri="{FF2B5EF4-FFF2-40B4-BE49-F238E27FC236}">
                <a16:creationId xmlns:a16="http://schemas.microsoft.com/office/drawing/2014/main" id="{B2298299-49E5-464B-90B2-42FB261CDF7F}"/>
              </a:ext>
            </a:extLst>
          </p:cNvPr>
          <p:cNvSpPr/>
          <p:nvPr/>
        </p:nvSpPr>
        <p:spPr>
          <a:xfrm>
            <a:off x="5688010" y="5103674"/>
            <a:ext cx="6503990" cy="1754326"/>
          </a:xfrm>
          <a:prstGeom prst="rect">
            <a:avLst/>
          </a:prstGeom>
          <a:ln>
            <a:noFill/>
          </a:ln>
        </p:spPr>
        <p:txBody>
          <a:bodyPr wrap="square">
            <a:spAutoFit/>
          </a:bodyPr>
          <a:lstStyle/>
          <a:p>
            <a:r>
              <a:rPr lang="en-KZ" b="1" dirty="0"/>
              <a:t>output:</a:t>
            </a:r>
          </a:p>
          <a:p>
            <a:r>
              <a:rPr lang="en-US" dirty="0"/>
              <a:t>Thread id: 2</a:t>
            </a:r>
          </a:p>
          <a:p>
            <a:r>
              <a:rPr lang="en-US" dirty="0"/>
              <a:t>Thread id: 3</a:t>
            </a:r>
          </a:p>
          <a:p>
            <a:r>
              <a:rPr lang="en-US" dirty="0"/>
              <a:t>Thread id: 1</a:t>
            </a:r>
          </a:p>
          <a:p>
            <a:r>
              <a:rPr lang="en-US" dirty="0"/>
              <a:t>Thread id: 4</a:t>
            </a:r>
          </a:p>
          <a:p>
            <a:r>
              <a:rPr lang="en-US" dirty="0"/>
              <a:t>Thread id: 0</a:t>
            </a:r>
            <a:endParaRPr lang="en-KZ" dirty="0"/>
          </a:p>
        </p:txBody>
      </p:sp>
      <p:sp>
        <p:nvSpPr>
          <p:cNvPr id="9" name="Rectangle 8">
            <a:extLst>
              <a:ext uri="{FF2B5EF4-FFF2-40B4-BE49-F238E27FC236}">
                <a16:creationId xmlns:a16="http://schemas.microsoft.com/office/drawing/2014/main" id="{2DDD0932-C087-3C46-95B8-4FB6DAA747C7}"/>
              </a:ext>
            </a:extLst>
          </p:cNvPr>
          <p:cNvSpPr/>
          <p:nvPr/>
        </p:nvSpPr>
        <p:spPr>
          <a:xfrm>
            <a:off x="5687122" y="1400322"/>
            <a:ext cx="6503990" cy="3785652"/>
          </a:xfrm>
          <a:prstGeom prst="rect">
            <a:avLst/>
          </a:prstGeom>
          <a:ln>
            <a:solidFill>
              <a:schemeClr val="accent1"/>
            </a:solidFill>
          </a:ln>
        </p:spPr>
        <p:txBody>
          <a:bodyPr wrap="square">
            <a:spAutoFit/>
          </a:bodyPr>
          <a:lstStyle/>
          <a:p>
            <a:r>
              <a:rPr lang="en-US" sz="1600" dirty="0">
                <a:latin typeface="Courier New" panose="02070309020205020404" pitchFamily="49" charset="0"/>
                <a:cs typeface="Courier New" panose="02070309020205020404" pitchFamily="49" charset="0"/>
              </a:rPr>
              <a:t>package kz.edu.astanait.ajp2;</a:t>
            </a:r>
          </a:p>
          <a:p>
            <a:r>
              <a:rPr lang="en-US" sz="1600" dirty="0">
                <a:latin typeface="Courier New" panose="02070309020205020404" pitchFamily="49" charset="0"/>
                <a:cs typeface="Courier New" panose="02070309020205020404" pitchFamily="49" charset="0"/>
              </a:rPr>
              <a:t>public class Main</a:t>
            </a:r>
          </a:p>
          <a:p>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public static void main(String[] </a:t>
            </a:r>
            <a:r>
              <a:rPr lang="en-US" sz="1600" dirty="0" err="1">
                <a:latin typeface="Courier New" panose="02070309020205020404" pitchFamily="49" charset="0"/>
                <a:cs typeface="Courier New" panose="02070309020205020404" pitchFamily="49" charset="0"/>
              </a:rPr>
              <a:t>args</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int size = 5;</a:t>
            </a:r>
          </a:p>
          <a:p>
            <a:r>
              <a:rPr lang="en-US" sz="1600" dirty="0">
                <a:latin typeface="Courier New" panose="02070309020205020404" pitchFamily="49" charset="0"/>
                <a:cs typeface="Courier New" panose="02070309020205020404" pitchFamily="49" charset="0"/>
              </a:rPr>
              <a:t>        Thread[] threads = new Thread[size];</a:t>
            </a:r>
          </a:p>
          <a:p>
            <a:r>
              <a:rPr lang="en-US" sz="1600" dirty="0">
                <a:latin typeface="Courier New" panose="02070309020205020404" pitchFamily="49" charset="0"/>
                <a:cs typeface="Courier New" panose="02070309020205020404" pitchFamily="49" charset="0"/>
              </a:rPr>
              <a:t>        for (int a=0; a&lt;size; a++)</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threads[a] = new Thread( new Example_1(a));</a:t>
            </a:r>
          </a:p>
          <a:p>
            <a:r>
              <a:rPr lang="en-US" sz="1600" dirty="0">
                <a:latin typeface="Courier New" panose="02070309020205020404" pitchFamily="49" charset="0"/>
                <a:cs typeface="Courier New" panose="02070309020205020404" pitchFamily="49" charset="0"/>
              </a:rPr>
              <a:t>            threads[a].start();</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a:t>
            </a:r>
            <a:endParaRPr lang="en-KZ" sz="16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932766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FDDF6D-2619-E340-81D6-CE59A6F102B9}"/>
              </a:ext>
            </a:extLst>
          </p:cNvPr>
          <p:cNvSpPr>
            <a:spLocks noGrp="1"/>
          </p:cNvSpPr>
          <p:nvPr>
            <p:ph idx="1"/>
          </p:nvPr>
        </p:nvSpPr>
        <p:spPr>
          <a:xfrm>
            <a:off x="0" y="-25198"/>
            <a:ext cx="6646127" cy="6883198"/>
          </a:xfrm>
          <a:ln>
            <a:solidFill>
              <a:schemeClr val="accent1"/>
            </a:solidFill>
          </a:ln>
        </p:spPr>
        <p:txBody>
          <a:bodyPr>
            <a:noAutofit/>
          </a:bodyPr>
          <a:lstStyle/>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package kz.edu.astanait.ajp2;</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import </a:t>
            </a:r>
            <a:r>
              <a:rPr lang="en-US" sz="1600" dirty="0" err="1">
                <a:latin typeface="Courier New" panose="02070309020205020404" pitchFamily="49" charset="0"/>
                <a:cs typeface="Courier New" panose="02070309020205020404" pitchFamily="49" charset="0"/>
              </a:rPr>
              <a:t>java.util.Random</a:t>
            </a:r>
            <a:r>
              <a:rPr lang="en-US" sz="1600" dirty="0">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public class Example_2 implements Runnable</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int id;</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int time;</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Random generator = new Random();</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public Example_2(int name)</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this.id</a:t>
            </a:r>
            <a:r>
              <a:rPr lang="en-US" sz="1600" dirty="0">
                <a:latin typeface="Courier New" panose="02070309020205020404" pitchFamily="49" charset="0"/>
                <a:cs typeface="Courier New" panose="02070309020205020404" pitchFamily="49" charset="0"/>
              </a:rPr>
              <a:t>=name;</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time=</a:t>
            </a:r>
            <a:r>
              <a:rPr lang="en-US" sz="1600" dirty="0" err="1">
                <a:latin typeface="Courier New" panose="02070309020205020404" pitchFamily="49" charset="0"/>
                <a:cs typeface="Courier New" panose="02070309020205020404" pitchFamily="49" charset="0"/>
              </a:rPr>
              <a:t>generator.nextInt</a:t>
            </a:r>
            <a:r>
              <a:rPr lang="en-US" sz="1600" dirty="0">
                <a:latin typeface="Courier New" panose="02070309020205020404" pitchFamily="49" charset="0"/>
                <a:cs typeface="Courier New" panose="02070309020205020404" pitchFamily="49" charset="0"/>
              </a:rPr>
              <a:t>(5000);</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@Override</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public void run()</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try</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Thread.sleep</a:t>
            </a:r>
            <a:r>
              <a:rPr lang="en-US" sz="1600" dirty="0">
                <a:latin typeface="Courier New" panose="02070309020205020404" pitchFamily="49" charset="0"/>
                <a:cs typeface="Courier New" panose="02070309020205020404" pitchFamily="49" charset="0"/>
              </a:rPr>
              <a:t>(time);</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System.out.println</a:t>
            </a:r>
            <a:r>
              <a:rPr lang="en-US" sz="1600" dirty="0">
                <a:latin typeface="Courier New" panose="02070309020205020404" pitchFamily="49" charset="0"/>
                <a:cs typeface="Courier New" panose="02070309020205020404" pitchFamily="49" charset="0"/>
              </a:rPr>
              <a:t>("id: "+id+"; sleep time: "+time);</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catch(Exception exception)</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exception.printStackTrace</a:t>
            </a:r>
            <a:r>
              <a:rPr lang="en-US" sz="1600" dirty="0">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        </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600" dirty="0">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DA64C027-41F1-5343-B1CA-5F0D1A71935A}"/>
              </a:ext>
            </a:extLst>
          </p:cNvPr>
          <p:cNvSpPr>
            <a:spLocks noGrp="1"/>
          </p:cNvSpPr>
          <p:nvPr>
            <p:ph type="sldNum" sz="quarter" idx="12"/>
          </p:nvPr>
        </p:nvSpPr>
        <p:spPr/>
        <p:txBody>
          <a:bodyPr/>
          <a:lstStyle/>
          <a:p>
            <a:fld id="{867D43CE-608C-4241-9916-46708C29AB3E}" type="slidenum">
              <a:rPr lang="ru-RU" smtClean="0"/>
              <a:t>14</a:t>
            </a:fld>
            <a:endParaRPr lang="ru-RU"/>
          </a:p>
        </p:txBody>
      </p:sp>
      <p:sp>
        <p:nvSpPr>
          <p:cNvPr id="5" name="Rectangle 4">
            <a:extLst>
              <a:ext uri="{FF2B5EF4-FFF2-40B4-BE49-F238E27FC236}">
                <a16:creationId xmlns:a16="http://schemas.microsoft.com/office/drawing/2014/main" id="{B2298299-49E5-464B-90B2-42FB261CDF7F}"/>
              </a:ext>
            </a:extLst>
          </p:cNvPr>
          <p:cNvSpPr/>
          <p:nvPr/>
        </p:nvSpPr>
        <p:spPr>
          <a:xfrm>
            <a:off x="6646126" y="5103674"/>
            <a:ext cx="5545872" cy="1754326"/>
          </a:xfrm>
          <a:prstGeom prst="rect">
            <a:avLst/>
          </a:prstGeom>
          <a:ln>
            <a:solidFill>
              <a:schemeClr val="accent1"/>
            </a:solidFill>
          </a:ln>
        </p:spPr>
        <p:txBody>
          <a:bodyPr wrap="square">
            <a:spAutoFit/>
          </a:bodyPr>
          <a:lstStyle/>
          <a:p>
            <a:r>
              <a:rPr lang="en-KZ" b="1" dirty="0"/>
              <a:t>output:</a:t>
            </a:r>
          </a:p>
          <a:p>
            <a:r>
              <a:rPr lang="en-US" dirty="0"/>
              <a:t>id: 1; sleep time: 186</a:t>
            </a:r>
          </a:p>
          <a:p>
            <a:r>
              <a:rPr lang="en-US" dirty="0"/>
              <a:t>id: 4; sleep time: 1010</a:t>
            </a:r>
          </a:p>
          <a:p>
            <a:r>
              <a:rPr lang="en-US" dirty="0"/>
              <a:t>id: 3; sleep time: 1242</a:t>
            </a:r>
          </a:p>
          <a:p>
            <a:r>
              <a:rPr lang="en-US" dirty="0"/>
              <a:t>id: 0; sleep time: 2004</a:t>
            </a:r>
          </a:p>
          <a:p>
            <a:r>
              <a:rPr lang="en-US" dirty="0"/>
              <a:t>id: 2; sleep time: 3750</a:t>
            </a:r>
            <a:endParaRPr lang="en-KZ" dirty="0"/>
          </a:p>
        </p:txBody>
      </p:sp>
      <p:sp>
        <p:nvSpPr>
          <p:cNvPr id="9" name="Rectangle 8">
            <a:extLst>
              <a:ext uri="{FF2B5EF4-FFF2-40B4-BE49-F238E27FC236}">
                <a16:creationId xmlns:a16="http://schemas.microsoft.com/office/drawing/2014/main" id="{2DDD0932-C087-3C46-95B8-4FB6DAA747C7}"/>
              </a:ext>
            </a:extLst>
          </p:cNvPr>
          <p:cNvSpPr/>
          <p:nvPr/>
        </p:nvSpPr>
        <p:spPr>
          <a:xfrm>
            <a:off x="6646126" y="0"/>
            <a:ext cx="5545873" cy="4031873"/>
          </a:xfrm>
          <a:prstGeom prst="rect">
            <a:avLst/>
          </a:prstGeom>
          <a:ln>
            <a:solidFill>
              <a:schemeClr val="accent1"/>
            </a:solidFill>
          </a:ln>
        </p:spPr>
        <p:txBody>
          <a:bodyPr wrap="square">
            <a:spAutoFit/>
          </a:bodyPr>
          <a:lstStyle/>
          <a:p>
            <a:r>
              <a:rPr lang="en-US" sz="1600" dirty="0">
                <a:latin typeface="Courier New" panose="02070309020205020404" pitchFamily="49" charset="0"/>
                <a:cs typeface="Courier New" panose="02070309020205020404" pitchFamily="49" charset="0"/>
              </a:rPr>
              <a:t>package kz.edu.astanait.ajp2;</a:t>
            </a:r>
          </a:p>
          <a:p>
            <a:r>
              <a:rPr lang="en-US" sz="1600" dirty="0">
                <a:latin typeface="Courier New" panose="02070309020205020404" pitchFamily="49" charset="0"/>
                <a:cs typeface="Courier New" panose="02070309020205020404" pitchFamily="49" charset="0"/>
              </a:rPr>
              <a:t>public class Main</a:t>
            </a:r>
          </a:p>
          <a:p>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public static void main(String[] </a:t>
            </a:r>
            <a:r>
              <a:rPr lang="en-US" sz="1600" dirty="0" err="1">
                <a:latin typeface="Courier New" panose="02070309020205020404" pitchFamily="49" charset="0"/>
                <a:cs typeface="Courier New" panose="02070309020205020404" pitchFamily="49" charset="0"/>
              </a:rPr>
              <a:t>args</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int size = 5;</a:t>
            </a:r>
          </a:p>
          <a:p>
            <a:r>
              <a:rPr lang="en-US" sz="1600" dirty="0">
                <a:latin typeface="Courier New" panose="02070309020205020404" pitchFamily="49" charset="0"/>
                <a:cs typeface="Courier New" panose="02070309020205020404" pitchFamily="49" charset="0"/>
              </a:rPr>
              <a:t>        Thread[] threads = new Thread[size];</a:t>
            </a:r>
          </a:p>
          <a:p>
            <a:r>
              <a:rPr lang="en-US" sz="1600" dirty="0">
                <a:latin typeface="Courier New" panose="02070309020205020404" pitchFamily="49" charset="0"/>
                <a:cs typeface="Courier New" panose="02070309020205020404" pitchFamily="49" charset="0"/>
              </a:rPr>
              <a:t>        for (int a=0; a&lt;size; a++)</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threads[a] = new Thread( new Example_2(a));</a:t>
            </a:r>
          </a:p>
          <a:p>
            <a:r>
              <a:rPr lang="en-US" sz="1600" dirty="0">
                <a:latin typeface="Courier New" panose="02070309020205020404" pitchFamily="49" charset="0"/>
                <a:cs typeface="Courier New" panose="02070309020205020404" pitchFamily="49" charset="0"/>
              </a:rPr>
              <a:t>            threads[a].start();</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a:t>
            </a:r>
            <a:endParaRPr lang="en-KZ" sz="16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718099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CA649-8042-2D4B-8058-892F41530D67}"/>
              </a:ext>
            </a:extLst>
          </p:cNvPr>
          <p:cNvSpPr>
            <a:spLocks noGrp="1"/>
          </p:cNvSpPr>
          <p:nvPr>
            <p:ph type="title"/>
          </p:nvPr>
        </p:nvSpPr>
        <p:spPr>
          <a:xfrm>
            <a:off x="0" y="0"/>
            <a:ext cx="10515600" cy="1325563"/>
          </a:xfrm>
        </p:spPr>
        <p:txBody>
          <a:bodyPr/>
          <a:lstStyle/>
          <a:p>
            <a:r>
              <a:rPr lang="en-KZ" dirty="0"/>
              <a:t>Executor</a:t>
            </a:r>
          </a:p>
        </p:txBody>
      </p:sp>
      <p:sp>
        <p:nvSpPr>
          <p:cNvPr id="3" name="Content Placeholder 2">
            <a:extLst>
              <a:ext uri="{FF2B5EF4-FFF2-40B4-BE49-F238E27FC236}">
                <a16:creationId xmlns:a16="http://schemas.microsoft.com/office/drawing/2014/main" id="{E583F34D-B0F2-5347-8EF8-247F7F615628}"/>
              </a:ext>
            </a:extLst>
          </p:cNvPr>
          <p:cNvSpPr>
            <a:spLocks noGrp="1"/>
          </p:cNvSpPr>
          <p:nvPr>
            <p:ph idx="1"/>
          </p:nvPr>
        </p:nvSpPr>
        <p:spPr>
          <a:xfrm>
            <a:off x="0" y="1253330"/>
            <a:ext cx="12192000" cy="5604669"/>
          </a:xfrm>
        </p:spPr>
        <p:txBody>
          <a:bodyPr/>
          <a:lstStyle/>
          <a:p>
            <a:pPr marL="0" indent="0" algn="just">
              <a:buNone/>
            </a:pPr>
            <a:r>
              <a:rPr lang="en-KZ" dirty="0"/>
              <a:t>prepares a thread pool to execute Runnables.</a:t>
            </a:r>
          </a:p>
          <a:p>
            <a:pPr marL="0" indent="0" algn="just">
              <a:buNone/>
            </a:pPr>
            <a:r>
              <a:rPr lang="en-US" dirty="0"/>
              <a:t>allows to reuse threads, preventing processing creating a new one.</a:t>
            </a:r>
          </a:p>
          <a:p>
            <a:pPr marL="0" indent="0" algn="just">
              <a:buNone/>
            </a:pPr>
            <a:endParaRPr lang="en-KZ" dirty="0"/>
          </a:p>
        </p:txBody>
      </p:sp>
      <p:sp>
        <p:nvSpPr>
          <p:cNvPr id="4" name="Slide Number Placeholder 3">
            <a:extLst>
              <a:ext uri="{FF2B5EF4-FFF2-40B4-BE49-F238E27FC236}">
                <a16:creationId xmlns:a16="http://schemas.microsoft.com/office/drawing/2014/main" id="{3150EBF0-ABC1-9D44-B2AE-038E29B76C3A}"/>
              </a:ext>
            </a:extLst>
          </p:cNvPr>
          <p:cNvSpPr>
            <a:spLocks noGrp="1"/>
          </p:cNvSpPr>
          <p:nvPr>
            <p:ph type="sldNum" sz="quarter" idx="12"/>
          </p:nvPr>
        </p:nvSpPr>
        <p:spPr/>
        <p:txBody>
          <a:bodyPr/>
          <a:lstStyle/>
          <a:p>
            <a:fld id="{867D43CE-608C-4241-9916-46708C29AB3E}" type="slidenum">
              <a:rPr lang="ru-RU" smtClean="0"/>
              <a:t>15</a:t>
            </a:fld>
            <a:endParaRPr lang="ru-RU"/>
          </a:p>
        </p:txBody>
      </p:sp>
      <p:sp>
        <p:nvSpPr>
          <p:cNvPr id="5" name="Rectangle 4">
            <a:extLst>
              <a:ext uri="{FF2B5EF4-FFF2-40B4-BE49-F238E27FC236}">
                <a16:creationId xmlns:a16="http://schemas.microsoft.com/office/drawing/2014/main" id="{5F13C2F4-4C4E-2A42-A079-8210CC6A8ADD}"/>
              </a:ext>
            </a:extLst>
          </p:cNvPr>
          <p:cNvSpPr/>
          <p:nvPr/>
        </p:nvSpPr>
        <p:spPr>
          <a:xfrm>
            <a:off x="3566536" y="3050574"/>
            <a:ext cx="2700453" cy="7248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KZ" sz="4000" dirty="0"/>
              <a:t>Executor</a:t>
            </a:r>
          </a:p>
        </p:txBody>
      </p:sp>
      <p:sp>
        <p:nvSpPr>
          <p:cNvPr id="6" name="Rectangle 5">
            <a:extLst>
              <a:ext uri="{FF2B5EF4-FFF2-40B4-BE49-F238E27FC236}">
                <a16:creationId xmlns:a16="http://schemas.microsoft.com/office/drawing/2014/main" id="{9D3CD8ED-3B02-7C4B-A813-CFCFD66656F5}"/>
              </a:ext>
            </a:extLst>
          </p:cNvPr>
          <p:cNvSpPr/>
          <p:nvPr/>
        </p:nvSpPr>
        <p:spPr>
          <a:xfrm>
            <a:off x="31599" y="5116371"/>
            <a:ext cx="3534937" cy="13255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KZ" sz="4000" dirty="0"/>
              <a:t>ExecutorService</a:t>
            </a:r>
          </a:p>
        </p:txBody>
      </p:sp>
      <p:sp>
        <p:nvSpPr>
          <p:cNvPr id="7" name="Rectangle 6">
            <a:extLst>
              <a:ext uri="{FF2B5EF4-FFF2-40B4-BE49-F238E27FC236}">
                <a16:creationId xmlns:a16="http://schemas.microsoft.com/office/drawing/2014/main" id="{DBC147B9-5EE3-A344-959A-D50260CADBDC}"/>
              </a:ext>
            </a:extLst>
          </p:cNvPr>
          <p:cNvSpPr/>
          <p:nvPr/>
        </p:nvSpPr>
        <p:spPr>
          <a:xfrm>
            <a:off x="6266989" y="5116371"/>
            <a:ext cx="5620214" cy="13255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KZ" sz="4000" dirty="0"/>
              <a:t>ScheduledExecutorService</a:t>
            </a:r>
          </a:p>
        </p:txBody>
      </p:sp>
      <p:cxnSp>
        <p:nvCxnSpPr>
          <p:cNvPr id="9" name="Straight Arrow Connector 8">
            <a:extLst>
              <a:ext uri="{FF2B5EF4-FFF2-40B4-BE49-F238E27FC236}">
                <a16:creationId xmlns:a16="http://schemas.microsoft.com/office/drawing/2014/main" id="{7DEFF5E7-3434-374D-A58F-7BDD5AA278E9}"/>
              </a:ext>
            </a:extLst>
          </p:cNvPr>
          <p:cNvCxnSpPr>
            <a:cxnSpLocks/>
            <a:stCxn id="6" idx="0"/>
            <a:endCxn id="5" idx="2"/>
          </p:cNvCxnSpPr>
          <p:nvPr/>
        </p:nvCxnSpPr>
        <p:spPr>
          <a:xfrm flipV="1">
            <a:off x="1799068" y="3775403"/>
            <a:ext cx="3117695" cy="1340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62EA1D4-390B-D045-BC32-889604902E54}"/>
              </a:ext>
            </a:extLst>
          </p:cNvPr>
          <p:cNvCxnSpPr>
            <a:stCxn id="7" idx="0"/>
            <a:endCxn id="5" idx="2"/>
          </p:cNvCxnSpPr>
          <p:nvPr/>
        </p:nvCxnSpPr>
        <p:spPr>
          <a:xfrm flipH="1" flipV="1">
            <a:off x="4916763" y="3775403"/>
            <a:ext cx="4160333" cy="1340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0A5F8202-560B-A149-A2E6-8B2D442580F1}"/>
              </a:ext>
            </a:extLst>
          </p:cNvPr>
          <p:cNvSpPr/>
          <p:nvPr/>
        </p:nvSpPr>
        <p:spPr>
          <a:xfrm>
            <a:off x="6266989" y="2230244"/>
            <a:ext cx="5780048" cy="154515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panose="020B0604020202020204" pitchFamily="34" charset="0"/>
              <a:buChar char="•"/>
            </a:pPr>
            <a:r>
              <a:rPr lang="en-KZ" dirty="0">
                <a:latin typeface="Times New Roman" panose="02020603050405020304" pitchFamily="18" charset="0"/>
                <a:cs typeface="Times New Roman" panose="02020603050405020304" pitchFamily="18" charset="0"/>
              </a:rPr>
              <a:t>declares execute(Runnable) method</a:t>
            </a:r>
          </a:p>
          <a:p>
            <a:pPr marL="285750" indent="-285750">
              <a:buFont typeface="Arial" panose="020B0604020202020204" pitchFamily="34" charset="0"/>
              <a:buChar char="•"/>
            </a:pPr>
            <a:r>
              <a:rPr lang="en-KZ" dirty="0">
                <a:latin typeface="Times New Roman" panose="02020603050405020304" pitchFamily="18" charset="0"/>
                <a:cs typeface="Times New Roman" panose="02020603050405020304" pitchFamily="18" charset="0"/>
              </a:rPr>
              <a:t>assigns accepted Runnable to a thread in pool</a:t>
            </a:r>
          </a:p>
          <a:p>
            <a:pPr marL="285750" indent="-285750">
              <a:buFont typeface="Arial" panose="020B0604020202020204" pitchFamily="34" charset="0"/>
              <a:buChar char="•"/>
            </a:pPr>
            <a:r>
              <a:rPr lang="en-KZ" dirty="0">
                <a:latin typeface="Times New Roman" panose="02020603050405020304" pitchFamily="18" charset="0"/>
                <a:cs typeface="Times New Roman" panose="02020603050405020304" pitchFamily="18" charset="0"/>
              </a:rPr>
              <a:t>if (thread is not found)</a:t>
            </a:r>
          </a:p>
          <a:p>
            <a:r>
              <a:rPr lang="en-KZ" dirty="0">
                <a:latin typeface="Times New Roman" panose="02020603050405020304" pitchFamily="18" charset="0"/>
                <a:cs typeface="Times New Roman" panose="02020603050405020304" pitchFamily="18" charset="0"/>
              </a:rPr>
              <a:t>	creates a new thread </a:t>
            </a:r>
            <a:r>
              <a:rPr lang="en-KZ" b="1" dirty="0">
                <a:latin typeface="Times New Roman" panose="02020603050405020304" pitchFamily="18" charset="0"/>
                <a:cs typeface="Times New Roman" panose="02020603050405020304" pitchFamily="18" charset="0"/>
              </a:rPr>
              <a:t>or</a:t>
            </a:r>
            <a:r>
              <a:rPr lang="en-KZ" dirty="0">
                <a:latin typeface="Times New Roman" panose="02020603050405020304" pitchFamily="18" charset="0"/>
                <a:cs typeface="Times New Roman" panose="02020603050405020304" pitchFamily="18" charset="0"/>
              </a:rPr>
              <a:t> waits available thread</a:t>
            </a:r>
          </a:p>
        </p:txBody>
      </p:sp>
    </p:spTree>
    <p:extLst>
      <p:ext uri="{BB962C8B-B14F-4D97-AF65-F5344CB8AC3E}">
        <p14:creationId xmlns:p14="http://schemas.microsoft.com/office/powerpoint/2010/main" val="12208158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FDDF6D-2619-E340-81D6-CE59A6F102B9}"/>
              </a:ext>
            </a:extLst>
          </p:cNvPr>
          <p:cNvSpPr>
            <a:spLocks noGrp="1"/>
          </p:cNvSpPr>
          <p:nvPr>
            <p:ph idx="1"/>
          </p:nvPr>
        </p:nvSpPr>
        <p:spPr>
          <a:xfrm>
            <a:off x="1" y="-12599"/>
            <a:ext cx="5393802" cy="6883198"/>
          </a:xfrm>
          <a:ln>
            <a:solidFill>
              <a:schemeClr val="accent1"/>
            </a:solidFill>
          </a:ln>
        </p:spPr>
        <p:txBody>
          <a:bodyPr>
            <a:noAutofit/>
          </a:bodyPr>
          <a:lstStyle/>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package kz.edu.astanait.ajp2;</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import </a:t>
            </a:r>
            <a:r>
              <a:rPr lang="en-US" sz="1400" dirty="0" err="1">
                <a:latin typeface="Courier New" panose="02070309020205020404" pitchFamily="49" charset="0"/>
                <a:cs typeface="Courier New" panose="02070309020205020404" pitchFamily="49" charset="0"/>
              </a:rPr>
              <a:t>java.util.Random</a:t>
            </a:r>
            <a:r>
              <a:rPr lang="en-US" sz="1400" dirty="0">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public class Example_1 implements Runnable</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int id;</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int time;</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Random generator = new Random();</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public Example_1(int name)</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this.id</a:t>
            </a:r>
            <a:r>
              <a:rPr lang="en-US" sz="1400" dirty="0">
                <a:latin typeface="Courier New" panose="02070309020205020404" pitchFamily="49" charset="0"/>
                <a:cs typeface="Courier New" panose="02070309020205020404" pitchFamily="49" charset="0"/>
              </a:rPr>
              <a:t>=name;</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time=</a:t>
            </a:r>
            <a:r>
              <a:rPr lang="en-US" sz="1400" dirty="0" err="1">
                <a:latin typeface="Courier New" panose="02070309020205020404" pitchFamily="49" charset="0"/>
                <a:cs typeface="Courier New" panose="02070309020205020404" pitchFamily="49" charset="0"/>
              </a:rPr>
              <a:t>generator.nextInt</a:t>
            </a:r>
            <a:r>
              <a:rPr lang="en-US" sz="1400" dirty="0">
                <a:latin typeface="Courier New" panose="02070309020205020404" pitchFamily="49" charset="0"/>
                <a:cs typeface="Courier New" panose="02070309020205020404" pitchFamily="49" charset="0"/>
              </a:rPr>
              <a:t>(5000);</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@Override</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public void run()</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try</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Thread.sleep</a:t>
            </a:r>
            <a:r>
              <a:rPr lang="en-US" sz="1400" dirty="0">
                <a:latin typeface="Courier New" panose="02070309020205020404" pitchFamily="49" charset="0"/>
                <a:cs typeface="Courier New" panose="02070309020205020404" pitchFamily="49" charset="0"/>
              </a:rPr>
              <a:t>(time);</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System.out.print</a:t>
            </a:r>
            <a:r>
              <a:rPr lang="en-US" sz="1400" dirty="0">
                <a:latin typeface="Courier New" panose="02070309020205020404" pitchFamily="49" charset="0"/>
                <a:cs typeface="Courier New" panose="02070309020205020404" pitchFamily="49" charset="0"/>
              </a:rPr>
              <a:t>("id:"+id+"; ");</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System.out.println</a:t>
            </a:r>
            <a:r>
              <a:rPr lang="en-US" sz="1400" dirty="0">
                <a:latin typeface="Courier New" panose="02070309020205020404" pitchFamily="49" charset="0"/>
                <a:cs typeface="Courier New" panose="02070309020205020404" pitchFamily="49" charset="0"/>
              </a:rPr>
              <a:t>("sleep time: "+time);        </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catch(Exception exception)</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exception.printStackTrace</a:t>
            </a:r>
            <a:r>
              <a:rPr lang="en-US" sz="1400" dirty="0">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        </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1400" dirty="0">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DA64C027-41F1-5343-B1CA-5F0D1A71935A}"/>
              </a:ext>
            </a:extLst>
          </p:cNvPr>
          <p:cNvSpPr>
            <a:spLocks noGrp="1"/>
          </p:cNvSpPr>
          <p:nvPr>
            <p:ph type="sldNum" sz="quarter" idx="12"/>
          </p:nvPr>
        </p:nvSpPr>
        <p:spPr/>
        <p:txBody>
          <a:bodyPr/>
          <a:lstStyle/>
          <a:p>
            <a:fld id="{867D43CE-608C-4241-9916-46708C29AB3E}" type="slidenum">
              <a:rPr lang="ru-RU" smtClean="0"/>
              <a:t>16</a:t>
            </a:fld>
            <a:endParaRPr lang="ru-RU"/>
          </a:p>
        </p:txBody>
      </p:sp>
      <p:sp>
        <p:nvSpPr>
          <p:cNvPr id="5" name="Rectangle 4">
            <a:extLst>
              <a:ext uri="{FF2B5EF4-FFF2-40B4-BE49-F238E27FC236}">
                <a16:creationId xmlns:a16="http://schemas.microsoft.com/office/drawing/2014/main" id="{B2298299-49E5-464B-90B2-42FB261CDF7F}"/>
              </a:ext>
            </a:extLst>
          </p:cNvPr>
          <p:cNvSpPr/>
          <p:nvPr/>
        </p:nvSpPr>
        <p:spPr>
          <a:xfrm>
            <a:off x="5393803" y="4507763"/>
            <a:ext cx="6787045" cy="1754326"/>
          </a:xfrm>
          <a:prstGeom prst="rect">
            <a:avLst/>
          </a:prstGeom>
          <a:ln>
            <a:solidFill>
              <a:schemeClr val="accent1"/>
            </a:solidFill>
          </a:ln>
        </p:spPr>
        <p:txBody>
          <a:bodyPr wrap="square">
            <a:spAutoFit/>
          </a:bodyPr>
          <a:lstStyle/>
          <a:p>
            <a:r>
              <a:rPr lang="en-KZ" b="1" dirty="0"/>
              <a:t>output:</a:t>
            </a:r>
          </a:p>
          <a:p>
            <a:r>
              <a:rPr lang="en-US" dirty="0"/>
              <a:t>id:4; sleep time: 795</a:t>
            </a:r>
          </a:p>
          <a:p>
            <a:r>
              <a:rPr lang="en-US" dirty="0"/>
              <a:t>id:3; sleep time: 1773</a:t>
            </a:r>
          </a:p>
          <a:p>
            <a:r>
              <a:rPr lang="en-US" dirty="0"/>
              <a:t>id:2; sleep time: 2052</a:t>
            </a:r>
          </a:p>
          <a:p>
            <a:r>
              <a:rPr lang="en-US" dirty="0"/>
              <a:t>id:0; sleep time: 3297</a:t>
            </a:r>
          </a:p>
          <a:p>
            <a:r>
              <a:rPr lang="en-US" dirty="0"/>
              <a:t>id:1; sleep time: 4390</a:t>
            </a:r>
            <a:endParaRPr lang="en-KZ" dirty="0"/>
          </a:p>
        </p:txBody>
      </p:sp>
      <p:sp>
        <p:nvSpPr>
          <p:cNvPr id="9" name="Rectangle 8">
            <a:extLst>
              <a:ext uri="{FF2B5EF4-FFF2-40B4-BE49-F238E27FC236}">
                <a16:creationId xmlns:a16="http://schemas.microsoft.com/office/drawing/2014/main" id="{2DDD0932-C087-3C46-95B8-4FB6DAA747C7}"/>
              </a:ext>
            </a:extLst>
          </p:cNvPr>
          <p:cNvSpPr/>
          <p:nvPr/>
        </p:nvSpPr>
        <p:spPr>
          <a:xfrm>
            <a:off x="5393803" y="-16552"/>
            <a:ext cx="6809347" cy="4524315"/>
          </a:xfrm>
          <a:prstGeom prst="rect">
            <a:avLst/>
          </a:prstGeom>
          <a:ln>
            <a:solidFill>
              <a:schemeClr val="accent1"/>
            </a:solidFill>
          </a:ln>
        </p:spPr>
        <p:txBody>
          <a:bodyPr wrap="square">
            <a:spAutoFit/>
          </a:bodyPr>
          <a:lstStyle/>
          <a:p>
            <a:r>
              <a:rPr lang="en-US" sz="1600" dirty="0">
                <a:latin typeface="Courier New" panose="02070309020205020404" pitchFamily="49" charset="0"/>
                <a:cs typeface="Courier New" panose="02070309020205020404" pitchFamily="49" charset="0"/>
              </a:rPr>
              <a:t>package kz.edu.astanait.ajp2;</a:t>
            </a:r>
          </a:p>
          <a:p>
            <a:r>
              <a:rPr lang="en-US" sz="1600" dirty="0">
                <a:latin typeface="Courier New" panose="02070309020205020404" pitchFamily="49" charset="0"/>
                <a:cs typeface="Courier New" panose="02070309020205020404" pitchFamily="49" charset="0"/>
              </a:rPr>
              <a:t>import </a:t>
            </a:r>
            <a:r>
              <a:rPr lang="en-US" sz="1600" dirty="0" err="1">
                <a:latin typeface="Courier New" panose="02070309020205020404" pitchFamily="49" charset="0"/>
                <a:cs typeface="Courier New" panose="02070309020205020404" pitchFamily="49" charset="0"/>
              </a:rPr>
              <a:t>java.util.concurrent.ExecutorService</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import </a:t>
            </a:r>
            <a:r>
              <a:rPr lang="en-US" sz="1600" dirty="0" err="1">
                <a:latin typeface="Courier New" panose="02070309020205020404" pitchFamily="49" charset="0"/>
                <a:cs typeface="Courier New" panose="02070309020205020404" pitchFamily="49" charset="0"/>
              </a:rPr>
              <a:t>java.util.concurrent.Executors</a:t>
            </a:r>
            <a:r>
              <a:rPr lang="en-US" sz="1600" dirty="0">
                <a:latin typeface="Courier New" panose="02070309020205020404" pitchFamily="49" charset="0"/>
                <a:cs typeface="Courier New" panose="02070309020205020404" pitchFamily="49" charset="0"/>
              </a:rPr>
              <a:t>;</a:t>
            </a:r>
          </a:p>
          <a:p>
            <a:endParaRPr lang="en-US" sz="1600" dirty="0">
              <a:latin typeface="Courier New" panose="02070309020205020404" pitchFamily="49" charset="0"/>
              <a:cs typeface="Courier New" panose="02070309020205020404" pitchFamily="49" charset="0"/>
            </a:endParaRPr>
          </a:p>
          <a:p>
            <a:r>
              <a:rPr lang="en-US" sz="1600" dirty="0">
                <a:latin typeface="Courier New" panose="02070309020205020404" pitchFamily="49" charset="0"/>
                <a:cs typeface="Courier New" panose="02070309020205020404" pitchFamily="49" charset="0"/>
              </a:rPr>
              <a:t>public class Main</a:t>
            </a:r>
          </a:p>
          <a:p>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public static void main(String[] </a:t>
            </a:r>
            <a:r>
              <a:rPr lang="en-US" sz="1600" dirty="0" err="1">
                <a:latin typeface="Courier New" panose="02070309020205020404" pitchFamily="49" charset="0"/>
                <a:cs typeface="Courier New" panose="02070309020205020404" pitchFamily="49" charset="0"/>
              </a:rPr>
              <a:t>args</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int size = 5;</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ExecutorService</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threadExecutor</a:t>
            </a:r>
            <a:r>
              <a:rPr lang="en-US" sz="1600" dirty="0">
                <a:latin typeface="Courier New" panose="02070309020205020404" pitchFamily="49" charset="0"/>
                <a:cs typeface="Courier New" panose="02070309020205020404" pitchFamily="49" charset="0"/>
              </a:rPr>
              <a:t> = </a:t>
            </a:r>
            <a:r>
              <a:rPr lang="en-US" sz="1600" dirty="0" err="1">
                <a:latin typeface="Courier New" panose="02070309020205020404" pitchFamily="49" charset="0"/>
                <a:cs typeface="Courier New" panose="02070309020205020404" pitchFamily="49" charset="0"/>
              </a:rPr>
              <a:t>Executors.newCachedThreadPool</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for (int a=0; a&lt;size; a++)</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threadExecutor.execute</a:t>
            </a:r>
            <a:r>
              <a:rPr lang="en-US" sz="1600" dirty="0">
                <a:latin typeface="Courier New" panose="02070309020205020404" pitchFamily="49" charset="0"/>
                <a:cs typeface="Courier New" panose="02070309020205020404" pitchFamily="49" charset="0"/>
              </a:rPr>
              <a:t>(new Example_1(a));            </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threadExecutor.shutdown</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a:t>
            </a:r>
            <a:endParaRPr lang="en-KZ" sz="16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2527762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CA649-8042-2D4B-8058-892F41530D67}"/>
              </a:ext>
            </a:extLst>
          </p:cNvPr>
          <p:cNvSpPr>
            <a:spLocks noGrp="1"/>
          </p:cNvSpPr>
          <p:nvPr>
            <p:ph type="title"/>
          </p:nvPr>
        </p:nvSpPr>
        <p:spPr>
          <a:xfrm>
            <a:off x="0" y="0"/>
            <a:ext cx="10515600" cy="1325563"/>
          </a:xfrm>
        </p:spPr>
        <p:txBody>
          <a:bodyPr/>
          <a:lstStyle/>
          <a:p>
            <a:r>
              <a:rPr lang="en-KZ" dirty="0"/>
              <a:t>Thread Synchronization</a:t>
            </a:r>
          </a:p>
        </p:txBody>
      </p:sp>
      <p:sp>
        <p:nvSpPr>
          <p:cNvPr id="3" name="Content Placeholder 2">
            <a:extLst>
              <a:ext uri="{FF2B5EF4-FFF2-40B4-BE49-F238E27FC236}">
                <a16:creationId xmlns:a16="http://schemas.microsoft.com/office/drawing/2014/main" id="{E583F34D-B0F2-5347-8EF8-247F7F615628}"/>
              </a:ext>
            </a:extLst>
          </p:cNvPr>
          <p:cNvSpPr>
            <a:spLocks noGrp="1"/>
          </p:cNvSpPr>
          <p:nvPr>
            <p:ph idx="1"/>
          </p:nvPr>
        </p:nvSpPr>
        <p:spPr>
          <a:xfrm>
            <a:off x="0" y="1325563"/>
            <a:ext cx="12192000" cy="5532436"/>
          </a:xfrm>
        </p:spPr>
        <p:txBody>
          <a:bodyPr/>
          <a:lstStyle/>
          <a:p>
            <a:pPr marL="0" indent="0" algn="just">
              <a:buNone/>
            </a:pPr>
            <a:endParaRPr lang="en-KZ" sz="3600" dirty="0"/>
          </a:p>
          <a:p>
            <a:pPr marL="0" indent="0" algn="just">
              <a:buNone/>
            </a:pPr>
            <a:endParaRPr lang="en-KZ" sz="3600" dirty="0"/>
          </a:p>
          <a:p>
            <a:pPr marL="0" indent="0" algn="just">
              <a:buNone/>
            </a:pPr>
            <a:r>
              <a:rPr lang="en-KZ" sz="3600" dirty="0"/>
              <a:t>It is possible to run parallel threads and execute several tasks.</a:t>
            </a:r>
          </a:p>
          <a:p>
            <a:pPr marL="0" indent="0" algn="just">
              <a:buNone/>
            </a:pPr>
            <a:endParaRPr lang="en-KZ" sz="3600" dirty="0"/>
          </a:p>
          <a:p>
            <a:pPr marL="0" indent="0" algn="just">
              <a:buNone/>
            </a:pPr>
            <a:r>
              <a:rPr lang="en-KZ" sz="3600" dirty="0"/>
              <a:t>What if several threads try to change value of the same object?</a:t>
            </a:r>
          </a:p>
          <a:p>
            <a:pPr marL="0" indent="0" algn="just">
              <a:buNone/>
            </a:pPr>
            <a:endParaRPr lang="en-KZ" sz="3600" dirty="0"/>
          </a:p>
          <a:p>
            <a:pPr marL="0" indent="0" algn="just">
              <a:buNone/>
            </a:pPr>
            <a:endParaRPr lang="en-KZ" dirty="0"/>
          </a:p>
        </p:txBody>
      </p:sp>
    </p:spTree>
    <p:extLst>
      <p:ext uri="{BB962C8B-B14F-4D97-AF65-F5344CB8AC3E}">
        <p14:creationId xmlns:p14="http://schemas.microsoft.com/office/powerpoint/2010/main" val="40700527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CA649-8042-2D4B-8058-892F41530D67}"/>
              </a:ext>
            </a:extLst>
          </p:cNvPr>
          <p:cNvSpPr>
            <a:spLocks noGrp="1"/>
          </p:cNvSpPr>
          <p:nvPr>
            <p:ph type="title"/>
          </p:nvPr>
        </p:nvSpPr>
        <p:spPr>
          <a:xfrm>
            <a:off x="0" y="0"/>
            <a:ext cx="10515600" cy="1325563"/>
          </a:xfrm>
        </p:spPr>
        <p:txBody>
          <a:bodyPr/>
          <a:lstStyle/>
          <a:p>
            <a:r>
              <a:rPr lang="en-KZ" dirty="0"/>
              <a:t>Thread Synchronization</a:t>
            </a:r>
          </a:p>
        </p:txBody>
      </p:sp>
      <p:sp>
        <p:nvSpPr>
          <p:cNvPr id="3" name="Content Placeholder 2">
            <a:extLst>
              <a:ext uri="{FF2B5EF4-FFF2-40B4-BE49-F238E27FC236}">
                <a16:creationId xmlns:a16="http://schemas.microsoft.com/office/drawing/2014/main" id="{E583F34D-B0F2-5347-8EF8-247F7F615628}"/>
              </a:ext>
            </a:extLst>
          </p:cNvPr>
          <p:cNvSpPr>
            <a:spLocks noGrp="1"/>
          </p:cNvSpPr>
          <p:nvPr>
            <p:ph idx="1"/>
          </p:nvPr>
        </p:nvSpPr>
        <p:spPr>
          <a:xfrm>
            <a:off x="0" y="1325563"/>
            <a:ext cx="12192000" cy="5532436"/>
          </a:xfrm>
        </p:spPr>
        <p:txBody>
          <a:bodyPr/>
          <a:lstStyle/>
          <a:p>
            <a:pPr marL="0" indent="0" algn="just">
              <a:buNone/>
            </a:pPr>
            <a:r>
              <a:rPr lang="en-KZ" sz="3600" dirty="0"/>
              <a:t>problem scenario:</a:t>
            </a:r>
          </a:p>
          <a:p>
            <a:pPr marL="0" indent="0" algn="just">
              <a:buNone/>
            </a:pPr>
            <a:r>
              <a:rPr lang="en-KZ" sz="3600" dirty="0"/>
              <a:t>Thread-1 gets value of an object in order to change, then thread-2 changes the value before thread-1 saves the object. In this case thread-1 works with old value of the object.</a:t>
            </a:r>
          </a:p>
          <a:p>
            <a:pPr marL="0" indent="0" algn="just">
              <a:buNone/>
            </a:pPr>
            <a:endParaRPr lang="en-KZ" sz="3600" dirty="0"/>
          </a:p>
          <a:p>
            <a:pPr marL="0" indent="0" algn="just">
              <a:buNone/>
            </a:pPr>
            <a:endParaRPr lang="en-KZ" sz="3600" dirty="0"/>
          </a:p>
          <a:p>
            <a:pPr marL="0" indent="0" algn="ctr">
              <a:buNone/>
            </a:pPr>
            <a:endParaRPr lang="en-KZ" sz="3600" dirty="0"/>
          </a:p>
          <a:p>
            <a:pPr marL="0" indent="0" algn="ctr">
              <a:buNone/>
            </a:pPr>
            <a:r>
              <a:rPr lang="en-KZ" sz="3600" dirty="0"/>
              <a:t>EXAMPLE 4: SYNCHRONIZATION</a:t>
            </a:r>
          </a:p>
          <a:p>
            <a:pPr marL="0" indent="0" algn="just">
              <a:buNone/>
            </a:pPr>
            <a:endParaRPr lang="en-KZ" sz="3600" dirty="0"/>
          </a:p>
          <a:p>
            <a:pPr marL="0" indent="0" algn="just">
              <a:buNone/>
            </a:pPr>
            <a:endParaRPr lang="en-KZ" dirty="0"/>
          </a:p>
        </p:txBody>
      </p:sp>
      <p:sp>
        <p:nvSpPr>
          <p:cNvPr id="5" name="Freeform 4">
            <a:extLst>
              <a:ext uri="{FF2B5EF4-FFF2-40B4-BE49-F238E27FC236}">
                <a16:creationId xmlns:a16="http://schemas.microsoft.com/office/drawing/2014/main" id="{8B6E4442-82B3-5046-A657-E8A95EB1B8B5}"/>
              </a:ext>
            </a:extLst>
          </p:cNvPr>
          <p:cNvSpPr/>
          <p:nvPr/>
        </p:nvSpPr>
        <p:spPr>
          <a:xfrm rot="429279">
            <a:off x="4091650" y="3822318"/>
            <a:ext cx="1180618" cy="277792"/>
          </a:xfrm>
          <a:custGeom>
            <a:avLst/>
            <a:gdLst>
              <a:gd name="connsiteX0" fmla="*/ 0 w 1180618"/>
              <a:gd name="connsiteY0" fmla="*/ 150471 h 277792"/>
              <a:gd name="connsiteX1" fmla="*/ 57873 w 1180618"/>
              <a:gd name="connsiteY1" fmla="*/ 127321 h 277792"/>
              <a:gd name="connsiteX2" fmla="*/ 92597 w 1180618"/>
              <a:gd name="connsiteY2" fmla="*/ 115747 h 277792"/>
              <a:gd name="connsiteX3" fmla="*/ 115747 w 1180618"/>
              <a:gd name="connsiteY3" fmla="*/ 92597 h 277792"/>
              <a:gd name="connsiteX4" fmla="*/ 185195 w 1180618"/>
              <a:gd name="connsiteY4" fmla="*/ 69448 h 277792"/>
              <a:gd name="connsiteX5" fmla="*/ 289367 w 1180618"/>
              <a:gd name="connsiteY5" fmla="*/ 34724 h 277792"/>
              <a:gd name="connsiteX6" fmla="*/ 324091 w 1180618"/>
              <a:gd name="connsiteY6" fmla="*/ 23149 h 277792"/>
              <a:gd name="connsiteX7" fmla="*/ 462987 w 1180618"/>
              <a:gd name="connsiteY7" fmla="*/ 0 h 277792"/>
              <a:gd name="connsiteX8" fmla="*/ 740780 w 1180618"/>
              <a:gd name="connsiteY8" fmla="*/ 23149 h 277792"/>
              <a:gd name="connsiteX9" fmla="*/ 821802 w 1180618"/>
              <a:gd name="connsiteY9" fmla="*/ 34724 h 277792"/>
              <a:gd name="connsiteX10" fmla="*/ 925975 w 1180618"/>
              <a:gd name="connsiteY10" fmla="*/ 69448 h 277792"/>
              <a:gd name="connsiteX11" fmla="*/ 960699 w 1180618"/>
              <a:gd name="connsiteY11" fmla="*/ 81023 h 277792"/>
              <a:gd name="connsiteX12" fmla="*/ 1030147 w 1180618"/>
              <a:gd name="connsiteY12" fmla="*/ 127321 h 277792"/>
              <a:gd name="connsiteX13" fmla="*/ 1180618 w 1180618"/>
              <a:gd name="connsiteY13" fmla="*/ 277792 h 27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0618" h="277792">
                <a:moveTo>
                  <a:pt x="0" y="150471"/>
                </a:moveTo>
                <a:cubicBezTo>
                  <a:pt x="19291" y="142754"/>
                  <a:pt x="38419" y="134616"/>
                  <a:pt x="57873" y="127321"/>
                </a:cubicBezTo>
                <a:cubicBezTo>
                  <a:pt x="69297" y="123037"/>
                  <a:pt x="82135" y="122024"/>
                  <a:pt x="92597" y="115747"/>
                </a:cubicBezTo>
                <a:cubicBezTo>
                  <a:pt x="101955" y="110132"/>
                  <a:pt x="105986" y="97477"/>
                  <a:pt x="115747" y="92597"/>
                </a:cubicBezTo>
                <a:cubicBezTo>
                  <a:pt x="137572" y="81684"/>
                  <a:pt x="162046" y="77164"/>
                  <a:pt x="185195" y="69448"/>
                </a:cubicBezTo>
                <a:lnTo>
                  <a:pt x="289367" y="34724"/>
                </a:lnTo>
                <a:cubicBezTo>
                  <a:pt x="300942" y="30866"/>
                  <a:pt x="312056" y="25155"/>
                  <a:pt x="324091" y="23149"/>
                </a:cubicBezTo>
                <a:lnTo>
                  <a:pt x="462987" y="0"/>
                </a:lnTo>
                <a:cubicBezTo>
                  <a:pt x="573224" y="7874"/>
                  <a:pt x="635938" y="10815"/>
                  <a:pt x="740780" y="23149"/>
                </a:cubicBezTo>
                <a:cubicBezTo>
                  <a:pt x="767875" y="26337"/>
                  <a:pt x="794795" y="30866"/>
                  <a:pt x="821802" y="34724"/>
                </a:cubicBezTo>
                <a:lnTo>
                  <a:pt x="925975" y="69448"/>
                </a:lnTo>
                <a:cubicBezTo>
                  <a:pt x="937550" y="73306"/>
                  <a:pt x="950547" y="74255"/>
                  <a:pt x="960699" y="81023"/>
                </a:cubicBezTo>
                <a:cubicBezTo>
                  <a:pt x="983848" y="96456"/>
                  <a:pt x="1010474" y="107648"/>
                  <a:pt x="1030147" y="127321"/>
                </a:cubicBezTo>
                <a:lnTo>
                  <a:pt x="1180618" y="277792"/>
                </a:lnTo>
              </a:path>
            </a:pathLst>
          </a:cu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T</a:t>
            </a:r>
            <a:r>
              <a:rPr lang="en-KZ" dirty="0">
                <a:solidFill>
                  <a:schemeClr val="accent1"/>
                </a:solidFill>
              </a:rPr>
              <a:t>hread-1</a:t>
            </a:r>
          </a:p>
        </p:txBody>
      </p:sp>
      <p:sp>
        <p:nvSpPr>
          <p:cNvPr id="6" name="Freeform 5">
            <a:extLst>
              <a:ext uri="{FF2B5EF4-FFF2-40B4-BE49-F238E27FC236}">
                <a16:creationId xmlns:a16="http://schemas.microsoft.com/office/drawing/2014/main" id="{91024994-8191-5849-95A3-BC2C96D7CDCE}"/>
              </a:ext>
            </a:extLst>
          </p:cNvPr>
          <p:cNvSpPr/>
          <p:nvPr/>
        </p:nvSpPr>
        <p:spPr>
          <a:xfrm rot="20185637">
            <a:off x="6200173" y="3787333"/>
            <a:ext cx="1180618" cy="277792"/>
          </a:xfrm>
          <a:custGeom>
            <a:avLst/>
            <a:gdLst>
              <a:gd name="connsiteX0" fmla="*/ 0 w 1180618"/>
              <a:gd name="connsiteY0" fmla="*/ 150471 h 277792"/>
              <a:gd name="connsiteX1" fmla="*/ 57873 w 1180618"/>
              <a:gd name="connsiteY1" fmla="*/ 127321 h 277792"/>
              <a:gd name="connsiteX2" fmla="*/ 92597 w 1180618"/>
              <a:gd name="connsiteY2" fmla="*/ 115747 h 277792"/>
              <a:gd name="connsiteX3" fmla="*/ 115747 w 1180618"/>
              <a:gd name="connsiteY3" fmla="*/ 92597 h 277792"/>
              <a:gd name="connsiteX4" fmla="*/ 185195 w 1180618"/>
              <a:gd name="connsiteY4" fmla="*/ 69448 h 277792"/>
              <a:gd name="connsiteX5" fmla="*/ 289367 w 1180618"/>
              <a:gd name="connsiteY5" fmla="*/ 34724 h 277792"/>
              <a:gd name="connsiteX6" fmla="*/ 324091 w 1180618"/>
              <a:gd name="connsiteY6" fmla="*/ 23149 h 277792"/>
              <a:gd name="connsiteX7" fmla="*/ 462987 w 1180618"/>
              <a:gd name="connsiteY7" fmla="*/ 0 h 277792"/>
              <a:gd name="connsiteX8" fmla="*/ 740780 w 1180618"/>
              <a:gd name="connsiteY8" fmla="*/ 23149 h 277792"/>
              <a:gd name="connsiteX9" fmla="*/ 821802 w 1180618"/>
              <a:gd name="connsiteY9" fmla="*/ 34724 h 277792"/>
              <a:gd name="connsiteX10" fmla="*/ 925975 w 1180618"/>
              <a:gd name="connsiteY10" fmla="*/ 69448 h 277792"/>
              <a:gd name="connsiteX11" fmla="*/ 960699 w 1180618"/>
              <a:gd name="connsiteY11" fmla="*/ 81023 h 277792"/>
              <a:gd name="connsiteX12" fmla="*/ 1030147 w 1180618"/>
              <a:gd name="connsiteY12" fmla="*/ 127321 h 277792"/>
              <a:gd name="connsiteX13" fmla="*/ 1180618 w 1180618"/>
              <a:gd name="connsiteY13" fmla="*/ 277792 h 27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0618" h="277792">
                <a:moveTo>
                  <a:pt x="0" y="150471"/>
                </a:moveTo>
                <a:cubicBezTo>
                  <a:pt x="19291" y="142754"/>
                  <a:pt x="38419" y="134616"/>
                  <a:pt x="57873" y="127321"/>
                </a:cubicBezTo>
                <a:cubicBezTo>
                  <a:pt x="69297" y="123037"/>
                  <a:pt x="82135" y="122024"/>
                  <a:pt x="92597" y="115747"/>
                </a:cubicBezTo>
                <a:cubicBezTo>
                  <a:pt x="101955" y="110132"/>
                  <a:pt x="105986" y="97477"/>
                  <a:pt x="115747" y="92597"/>
                </a:cubicBezTo>
                <a:cubicBezTo>
                  <a:pt x="137572" y="81684"/>
                  <a:pt x="162046" y="77164"/>
                  <a:pt x="185195" y="69448"/>
                </a:cubicBezTo>
                <a:lnTo>
                  <a:pt x="289367" y="34724"/>
                </a:lnTo>
                <a:cubicBezTo>
                  <a:pt x="300942" y="30866"/>
                  <a:pt x="312056" y="25155"/>
                  <a:pt x="324091" y="23149"/>
                </a:cubicBezTo>
                <a:lnTo>
                  <a:pt x="462987" y="0"/>
                </a:lnTo>
                <a:cubicBezTo>
                  <a:pt x="573224" y="7874"/>
                  <a:pt x="635938" y="10815"/>
                  <a:pt x="740780" y="23149"/>
                </a:cubicBezTo>
                <a:cubicBezTo>
                  <a:pt x="767875" y="26337"/>
                  <a:pt x="794795" y="30866"/>
                  <a:pt x="821802" y="34724"/>
                </a:cubicBezTo>
                <a:lnTo>
                  <a:pt x="925975" y="69448"/>
                </a:lnTo>
                <a:cubicBezTo>
                  <a:pt x="937550" y="73306"/>
                  <a:pt x="950547" y="74255"/>
                  <a:pt x="960699" y="81023"/>
                </a:cubicBezTo>
                <a:cubicBezTo>
                  <a:pt x="983848" y="96456"/>
                  <a:pt x="1010474" y="107648"/>
                  <a:pt x="1030147" y="127321"/>
                </a:cubicBezTo>
                <a:lnTo>
                  <a:pt x="1180618" y="277792"/>
                </a:lnTo>
              </a:path>
            </a:pathLst>
          </a:cu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KZ" dirty="0">
                <a:solidFill>
                  <a:schemeClr val="accent2"/>
                </a:solidFill>
              </a:rPr>
              <a:t>Thread-2</a:t>
            </a:r>
          </a:p>
        </p:txBody>
      </p:sp>
      <p:sp>
        <p:nvSpPr>
          <p:cNvPr id="7" name="Rounded Rectangle 6">
            <a:extLst>
              <a:ext uri="{FF2B5EF4-FFF2-40B4-BE49-F238E27FC236}">
                <a16:creationId xmlns:a16="http://schemas.microsoft.com/office/drawing/2014/main" id="{64414FE8-488D-1146-A055-501E8ECB92DE}"/>
              </a:ext>
            </a:extLst>
          </p:cNvPr>
          <p:cNvSpPr/>
          <p:nvPr/>
        </p:nvSpPr>
        <p:spPr>
          <a:xfrm>
            <a:off x="5133372" y="4146148"/>
            <a:ext cx="1481560" cy="4745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KZ" dirty="0"/>
              <a:t>object</a:t>
            </a:r>
          </a:p>
        </p:txBody>
      </p:sp>
    </p:spTree>
    <p:extLst>
      <p:ext uri="{BB962C8B-B14F-4D97-AF65-F5344CB8AC3E}">
        <p14:creationId xmlns:p14="http://schemas.microsoft.com/office/powerpoint/2010/main" val="24441579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CA649-8042-2D4B-8058-892F41530D67}"/>
              </a:ext>
            </a:extLst>
          </p:cNvPr>
          <p:cNvSpPr>
            <a:spLocks noGrp="1"/>
          </p:cNvSpPr>
          <p:nvPr>
            <p:ph type="title"/>
          </p:nvPr>
        </p:nvSpPr>
        <p:spPr>
          <a:xfrm>
            <a:off x="0" y="0"/>
            <a:ext cx="10515600" cy="1325563"/>
          </a:xfrm>
        </p:spPr>
        <p:txBody>
          <a:bodyPr/>
          <a:lstStyle/>
          <a:p>
            <a:r>
              <a:rPr lang="en-KZ" dirty="0"/>
              <a:t>Thread Synchronization</a:t>
            </a:r>
          </a:p>
        </p:txBody>
      </p:sp>
      <p:sp>
        <p:nvSpPr>
          <p:cNvPr id="3" name="Content Placeholder 2">
            <a:extLst>
              <a:ext uri="{FF2B5EF4-FFF2-40B4-BE49-F238E27FC236}">
                <a16:creationId xmlns:a16="http://schemas.microsoft.com/office/drawing/2014/main" id="{E583F34D-B0F2-5347-8EF8-247F7F615628}"/>
              </a:ext>
            </a:extLst>
          </p:cNvPr>
          <p:cNvSpPr>
            <a:spLocks noGrp="1"/>
          </p:cNvSpPr>
          <p:nvPr>
            <p:ph idx="1"/>
          </p:nvPr>
        </p:nvSpPr>
        <p:spPr>
          <a:xfrm>
            <a:off x="0" y="1325563"/>
            <a:ext cx="12192000" cy="5532436"/>
          </a:xfrm>
        </p:spPr>
        <p:txBody>
          <a:bodyPr/>
          <a:lstStyle/>
          <a:p>
            <a:pPr marL="0" indent="0" algn="just">
              <a:buNone/>
            </a:pPr>
            <a:r>
              <a:rPr lang="en-KZ" sz="3600" dirty="0"/>
              <a:t>problem solution:</a:t>
            </a:r>
          </a:p>
          <a:p>
            <a:pPr marL="0" indent="0" algn="just">
              <a:buNone/>
            </a:pPr>
            <a:r>
              <a:rPr lang="en-KZ" sz="3600" dirty="0"/>
              <a:t>Ensure only one thread at a time can access an object.</a:t>
            </a:r>
          </a:p>
          <a:p>
            <a:pPr marL="0" indent="0" algn="just">
              <a:buNone/>
            </a:pPr>
            <a:r>
              <a:rPr lang="en-KZ" sz="3600" dirty="0"/>
              <a:t>One thread </a:t>
            </a:r>
          </a:p>
          <a:p>
            <a:pPr marL="0" indent="0" algn="just">
              <a:buNone/>
            </a:pPr>
            <a:r>
              <a:rPr lang="en-KZ" sz="3600" dirty="0"/>
              <a:t>	1) gets value of the object </a:t>
            </a:r>
          </a:p>
          <a:p>
            <a:pPr marL="0" indent="0" algn="just">
              <a:buNone/>
            </a:pPr>
            <a:r>
              <a:rPr lang="en-KZ" sz="3600" dirty="0"/>
              <a:t>	2)changes the value</a:t>
            </a:r>
          </a:p>
          <a:p>
            <a:pPr marL="0" indent="0" algn="just">
              <a:buNone/>
            </a:pPr>
            <a:r>
              <a:rPr lang="en-KZ" sz="3600" dirty="0"/>
              <a:t>	3) saves new updated value to the object. </a:t>
            </a:r>
          </a:p>
          <a:p>
            <a:pPr marL="0" indent="0" algn="just">
              <a:buNone/>
            </a:pPr>
            <a:r>
              <a:rPr lang="en-KZ" sz="3600" dirty="0"/>
              <a:t>These three steps form </a:t>
            </a:r>
            <a:r>
              <a:rPr lang="en-KZ" sz="3600" b="1" dirty="0"/>
              <a:t>atomic operation </a:t>
            </a:r>
            <a:r>
              <a:rPr lang="en-KZ" sz="3600" dirty="0"/>
              <a:t>and cannot be divided.</a:t>
            </a:r>
          </a:p>
          <a:p>
            <a:pPr marL="0" indent="0" algn="just">
              <a:buNone/>
            </a:pPr>
            <a:endParaRPr lang="en-KZ" sz="3600" dirty="0"/>
          </a:p>
          <a:p>
            <a:pPr marL="0" indent="0" algn="just">
              <a:buNone/>
            </a:pPr>
            <a:endParaRPr lang="en-KZ" sz="3600" dirty="0"/>
          </a:p>
          <a:p>
            <a:pPr marL="0" indent="0" algn="just">
              <a:buNone/>
            </a:pPr>
            <a:endParaRPr lang="en-KZ" dirty="0"/>
          </a:p>
        </p:txBody>
      </p:sp>
      <p:sp>
        <p:nvSpPr>
          <p:cNvPr id="4" name="Rectangle 3">
            <a:extLst>
              <a:ext uri="{FF2B5EF4-FFF2-40B4-BE49-F238E27FC236}">
                <a16:creationId xmlns:a16="http://schemas.microsoft.com/office/drawing/2014/main" id="{AD88A9BC-D65C-7942-AD96-E4DB733CAA34}"/>
              </a:ext>
            </a:extLst>
          </p:cNvPr>
          <p:cNvSpPr/>
          <p:nvPr/>
        </p:nvSpPr>
        <p:spPr>
          <a:xfrm>
            <a:off x="8454895" y="2891452"/>
            <a:ext cx="3079689" cy="1200329"/>
          </a:xfrm>
          <a:prstGeom prst="rect">
            <a:avLst/>
          </a:prstGeom>
        </p:spPr>
        <p:txBody>
          <a:bodyPr wrap="none">
            <a:spAutoFit/>
          </a:bodyPr>
          <a:lstStyle/>
          <a:p>
            <a:r>
              <a:rPr lang="en-KZ" dirty="0">
                <a:latin typeface="Courier New" panose="02070309020205020404" pitchFamily="49" charset="0"/>
                <a:cs typeface="Courier New" panose="02070309020205020404" pitchFamily="49" charset="0"/>
              </a:rPr>
              <a:t>synchronized (object)</a:t>
            </a:r>
          </a:p>
          <a:p>
            <a:r>
              <a:rPr lang="en-KZ" dirty="0">
                <a:latin typeface="Courier New" panose="02070309020205020404" pitchFamily="49" charset="0"/>
                <a:cs typeface="Courier New" panose="02070309020205020404" pitchFamily="49" charset="0"/>
              </a:rPr>
              <a:t>{</a:t>
            </a:r>
          </a:p>
          <a:p>
            <a:r>
              <a:rPr lang="en-KZ" dirty="0">
                <a:latin typeface="Courier New" panose="02070309020205020404" pitchFamily="49" charset="0"/>
                <a:cs typeface="Courier New" panose="02070309020205020404" pitchFamily="49" charset="0"/>
              </a:rPr>
              <a:t>    statements</a:t>
            </a:r>
          </a:p>
          <a:p>
            <a:r>
              <a:rPr lang="en-KZ"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60322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a:extLst>
              <a:ext uri="{FF2B5EF4-FFF2-40B4-BE49-F238E27FC236}">
                <a16:creationId xmlns:a16="http://schemas.microsoft.com/office/drawing/2014/main" id="{0BD0A0FC-98DB-4C67-8FB5-3D4B0A98EB01}"/>
              </a:ext>
            </a:extLst>
          </p:cNvPr>
          <p:cNvSpPr/>
          <p:nvPr/>
        </p:nvSpPr>
        <p:spPr>
          <a:xfrm>
            <a:off x="0" y="0"/>
            <a:ext cx="12192000" cy="1325563"/>
          </a:xfrm>
          <a:prstGeom prst="rect">
            <a:avLst/>
          </a:prstGeom>
          <a:gradFill flip="none" rotWithShape="1">
            <a:gsLst>
              <a:gs pos="35000">
                <a:srgbClr val="36ACD8"/>
              </a:gs>
              <a:gs pos="78000">
                <a:srgbClr val="2E6CA4"/>
              </a:gs>
              <a:gs pos="100000">
                <a:srgbClr val="2E76A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dirty="0">
                <a:ea typeface="Cambria" panose="02040503050406030204" pitchFamily="18" charset="0"/>
                <a:cs typeface="Times New Roman" panose="02020603050405020304" pitchFamily="18" charset="0"/>
              </a:rPr>
              <a:t>Multithreading</a:t>
            </a:r>
            <a:endParaRPr lang="en-US" sz="2000" dirty="0">
              <a:ea typeface="Cambria" panose="02040503050406030204" pitchFamily="18" charset="0"/>
            </a:endParaRPr>
          </a:p>
        </p:txBody>
      </p:sp>
      <p:pic>
        <p:nvPicPr>
          <p:cNvPr id="6" name="Рисунок 5">
            <a:extLst>
              <a:ext uri="{FF2B5EF4-FFF2-40B4-BE49-F238E27FC236}">
                <a16:creationId xmlns:a16="http://schemas.microsoft.com/office/drawing/2014/main" id="{C653CB31-F55F-4584-AA4F-5EE95846E44B}"/>
              </a:ext>
            </a:extLst>
          </p:cNvPr>
          <p:cNvPicPr>
            <a:picLocks noChangeAspect="1"/>
          </p:cNvPicPr>
          <p:nvPr/>
        </p:nvPicPr>
        <p:blipFill>
          <a:blip r:embed="rId2"/>
          <a:stretch>
            <a:fillRect/>
          </a:stretch>
        </p:blipFill>
        <p:spPr>
          <a:xfrm>
            <a:off x="10734879" y="318167"/>
            <a:ext cx="1339442" cy="689227"/>
          </a:xfrm>
          <a:prstGeom prst="rect">
            <a:avLst/>
          </a:prstGeom>
        </p:spPr>
      </p:pic>
      <p:sp>
        <p:nvSpPr>
          <p:cNvPr id="63" name="Прямоугольник 12">
            <a:extLst>
              <a:ext uri="{FF2B5EF4-FFF2-40B4-BE49-F238E27FC236}">
                <a16:creationId xmlns:a16="http://schemas.microsoft.com/office/drawing/2014/main" id="{823A289C-7ED8-704B-9F75-840FB38C3CDA}"/>
              </a:ext>
            </a:extLst>
          </p:cNvPr>
          <p:cNvSpPr/>
          <p:nvPr/>
        </p:nvSpPr>
        <p:spPr>
          <a:xfrm>
            <a:off x="0" y="1325561"/>
            <a:ext cx="12192000" cy="5078313"/>
          </a:xfrm>
          <a:prstGeom prst="rect">
            <a:avLst/>
          </a:prstGeom>
        </p:spPr>
        <p:txBody>
          <a:bodyPr wrap="square">
            <a:spAutoFit/>
          </a:bodyPr>
          <a:lstStyle/>
          <a:p>
            <a:pPr marL="685800" indent="-685800">
              <a:buFont typeface="Arial" panose="020B0604020202020204" pitchFamily="34" charset="0"/>
              <a:buChar char="•"/>
            </a:pPr>
            <a:r>
              <a:rPr lang="en-US" sz="4800"/>
              <a:t>Example </a:t>
            </a:r>
            <a:r>
              <a:rPr lang="en-US" sz="4800" dirty="0"/>
              <a:t>in application</a:t>
            </a:r>
          </a:p>
          <a:p>
            <a:pPr marL="685800" indent="-685800">
              <a:buFont typeface="Arial" panose="020B0604020202020204" pitchFamily="34" charset="0"/>
              <a:buChar char="•"/>
            </a:pPr>
            <a:r>
              <a:rPr lang="en-US" sz="4800" dirty="0"/>
              <a:t>Processor Specifications</a:t>
            </a:r>
          </a:p>
          <a:p>
            <a:pPr marL="685800" indent="-685800">
              <a:buFont typeface="Arial" panose="020B0604020202020204" pitchFamily="34" charset="0"/>
              <a:buChar char="•"/>
            </a:pPr>
            <a:r>
              <a:rPr lang="en-US" sz="4800" dirty="0"/>
              <a:t>Basic Example </a:t>
            </a:r>
            <a:r>
              <a:rPr lang="en-US" sz="3200" dirty="0">
                <a:latin typeface="Courier New" panose="02070309020205020404" pitchFamily="49" charset="0"/>
                <a:cs typeface="Courier New" panose="02070309020205020404" pitchFamily="49" charset="0"/>
              </a:rPr>
              <a:t>(extends Thread)</a:t>
            </a:r>
          </a:p>
          <a:p>
            <a:pPr marL="685800" indent="-685800">
              <a:buFont typeface="Arial" panose="020B0604020202020204" pitchFamily="34" charset="0"/>
              <a:buChar char="•"/>
            </a:pPr>
            <a:r>
              <a:rPr lang="en-US" sz="4800" dirty="0"/>
              <a:t>Java Thread State, Schedule and Priority</a:t>
            </a:r>
          </a:p>
          <a:p>
            <a:pPr marL="685800" indent="-685800">
              <a:buFont typeface="Arial" panose="020B0604020202020204" pitchFamily="34" charset="0"/>
              <a:buChar char="•"/>
            </a:pPr>
            <a:r>
              <a:rPr lang="en-US" sz="4400" dirty="0"/>
              <a:t>Another Basic Example</a:t>
            </a:r>
            <a:r>
              <a:rPr lang="en-US" sz="3200" dirty="0">
                <a:latin typeface="Courier New" panose="02070309020205020404" pitchFamily="49" charset="0"/>
                <a:cs typeface="Courier New" panose="02070309020205020404" pitchFamily="49" charset="0"/>
              </a:rPr>
              <a:t> (implements Runnable)</a:t>
            </a:r>
          </a:p>
          <a:p>
            <a:pPr marL="685800" indent="-685800">
              <a:buFont typeface="Arial" panose="020B0604020202020204" pitchFamily="34" charset="0"/>
              <a:buChar char="•"/>
            </a:pPr>
            <a:r>
              <a:rPr lang="en-US" sz="4400" dirty="0">
                <a:latin typeface="Calibri" panose="020F0502020204030204" pitchFamily="34" charset="0"/>
                <a:cs typeface="Calibri" panose="020F0502020204030204" pitchFamily="34" charset="0"/>
              </a:rPr>
              <a:t>Thread Executor</a:t>
            </a:r>
          </a:p>
          <a:p>
            <a:pPr marL="685800" indent="-685800">
              <a:buFont typeface="Arial" panose="020B0604020202020204" pitchFamily="34" charset="0"/>
              <a:buChar char="•"/>
            </a:pPr>
            <a:r>
              <a:rPr lang="en-US" sz="4400" dirty="0">
                <a:latin typeface="Calibri" panose="020F0502020204030204" pitchFamily="34" charset="0"/>
                <a:cs typeface="Calibri" panose="020F0502020204030204" pitchFamily="34" charset="0"/>
              </a:rPr>
              <a:t>Thread Synchronization</a:t>
            </a:r>
          </a:p>
        </p:txBody>
      </p:sp>
      <p:sp>
        <p:nvSpPr>
          <p:cNvPr id="2" name="Slide Number Placeholder 1">
            <a:extLst>
              <a:ext uri="{FF2B5EF4-FFF2-40B4-BE49-F238E27FC236}">
                <a16:creationId xmlns:a16="http://schemas.microsoft.com/office/drawing/2014/main" id="{E01553F5-FA77-874C-AA6D-45398361964D}"/>
              </a:ext>
            </a:extLst>
          </p:cNvPr>
          <p:cNvSpPr>
            <a:spLocks noGrp="1"/>
          </p:cNvSpPr>
          <p:nvPr>
            <p:ph type="sldNum" sz="quarter" idx="12"/>
          </p:nvPr>
        </p:nvSpPr>
        <p:spPr/>
        <p:txBody>
          <a:bodyPr/>
          <a:lstStyle/>
          <a:p>
            <a:fld id="{867D43CE-608C-4241-9916-46708C29AB3E}" type="slidenum">
              <a:rPr lang="ru-RU" smtClean="0"/>
              <a:t>2</a:t>
            </a:fld>
            <a:endParaRPr lang="ru-RU"/>
          </a:p>
        </p:txBody>
      </p:sp>
    </p:spTree>
    <p:extLst>
      <p:ext uri="{BB962C8B-B14F-4D97-AF65-F5344CB8AC3E}">
        <p14:creationId xmlns:p14="http://schemas.microsoft.com/office/powerpoint/2010/main" val="28968114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CA649-8042-2D4B-8058-892F41530D67}"/>
              </a:ext>
            </a:extLst>
          </p:cNvPr>
          <p:cNvSpPr>
            <a:spLocks noGrp="1"/>
          </p:cNvSpPr>
          <p:nvPr>
            <p:ph type="title"/>
          </p:nvPr>
        </p:nvSpPr>
        <p:spPr>
          <a:xfrm>
            <a:off x="0" y="0"/>
            <a:ext cx="10515600" cy="1325563"/>
          </a:xfrm>
        </p:spPr>
        <p:txBody>
          <a:bodyPr/>
          <a:lstStyle/>
          <a:p>
            <a:r>
              <a:rPr lang="en-KZ" dirty="0"/>
              <a:t>Thread Synchronization</a:t>
            </a:r>
          </a:p>
        </p:txBody>
      </p:sp>
      <p:sp>
        <p:nvSpPr>
          <p:cNvPr id="3" name="Content Placeholder 2">
            <a:extLst>
              <a:ext uri="{FF2B5EF4-FFF2-40B4-BE49-F238E27FC236}">
                <a16:creationId xmlns:a16="http://schemas.microsoft.com/office/drawing/2014/main" id="{E583F34D-B0F2-5347-8EF8-247F7F615628}"/>
              </a:ext>
            </a:extLst>
          </p:cNvPr>
          <p:cNvSpPr>
            <a:spLocks noGrp="1"/>
          </p:cNvSpPr>
          <p:nvPr>
            <p:ph idx="1"/>
          </p:nvPr>
        </p:nvSpPr>
        <p:spPr>
          <a:xfrm>
            <a:off x="0" y="1325563"/>
            <a:ext cx="12192000" cy="5532436"/>
          </a:xfrm>
        </p:spPr>
        <p:txBody>
          <a:bodyPr/>
          <a:lstStyle/>
          <a:p>
            <a:pPr marL="0" indent="0" algn="just">
              <a:buNone/>
            </a:pPr>
            <a:r>
              <a:rPr lang="en-KZ" sz="3600" dirty="0"/>
              <a:t>In order to manage multiple threads trying access one object:</a:t>
            </a:r>
          </a:p>
          <a:p>
            <a:pPr marL="0" indent="0" algn="just">
              <a:buNone/>
            </a:pPr>
            <a:endParaRPr lang="en-US" sz="3600" dirty="0">
              <a:solidFill>
                <a:schemeClr val="accent6"/>
              </a:solidFill>
            </a:endParaRPr>
          </a:p>
          <a:p>
            <a:pPr marL="0" indent="0" algn="just">
              <a:buNone/>
            </a:pPr>
            <a:endParaRPr lang="en-US" sz="3600" dirty="0">
              <a:solidFill>
                <a:schemeClr val="accent6"/>
              </a:solidFill>
            </a:endParaRPr>
          </a:p>
          <a:p>
            <a:pPr marL="0" indent="0" algn="just">
              <a:buNone/>
            </a:pPr>
            <a:r>
              <a:rPr lang="en-US" sz="3600" dirty="0">
                <a:solidFill>
                  <a:schemeClr val="accent6"/>
                </a:solidFill>
              </a:rPr>
              <a:t>Only o</a:t>
            </a:r>
            <a:r>
              <a:rPr lang="en-KZ" sz="3600" dirty="0">
                <a:solidFill>
                  <a:schemeClr val="accent6"/>
                </a:solidFill>
              </a:rPr>
              <a:t>ne thread is given access to the object </a:t>
            </a:r>
          </a:p>
          <a:p>
            <a:pPr marL="0" indent="0" algn="just">
              <a:buNone/>
            </a:pPr>
            <a:r>
              <a:rPr lang="en-KZ" sz="3600" dirty="0"/>
              <a:t>and </a:t>
            </a:r>
          </a:p>
          <a:p>
            <a:pPr marL="0" indent="0" algn="just">
              <a:buNone/>
            </a:pPr>
            <a:r>
              <a:rPr lang="en-KZ" sz="3600" dirty="0">
                <a:solidFill>
                  <a:schemeClr val="accent5"/>
                </a:solidFill>
              </a:rPr>
              <a:t>the rest threads are waiting</a:t>
            </a:r>
            <a:r>
              <a:rPr lang="en-KZ" sz="3600" dirty="0"/>
              <a:t>.</a:t>
            </a:r>
          </a:p>
        </p:txBody>
      </p:sp>
      <p:sp>
        <p:nvSpPr>
          <p:cNvPr id="6" name="Oval 5">
            <a:extLst>
              <a:ext uri="{FF2B5EF4-FFF2-40B4-BE49-F238E27FC236}">
                <a16:creationId xmlns:a16="http://schemas.microsoft.com/office/drawing/2014/main" id="{C435098E-3015-B445-8C2F-9A95BB9FC63B}"/>
              </a:ext>
            </a:extLst>
          </p:cNvPr>
          <p:cNvSpPr/>
          <p:nvPr/>
        </p:nvSpPr>
        <p:spPr>
          <a:xfrm>
            <a:off x="5257800" y="4919236"/>
            <a:ext cx="3823504" cy="103014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KZ" sz="2800" b="1" dirty="0">
                <a:solidFill>
                  <a:schemeClr val="accent5"/>
                </a:solidFill>
              </a:rPr>
              <a:t>mutual exclusion</a:t>
            </a:r>
          </a:p>
        </p:txBody>
      </p:sp>
      <p:sp>
        <p:nvSpPr>
          <p:cNvPr id="7" name="Oval 6">
            <a:extLst>
              <a:ext uri="{FF2B5EF4-FFF2-40B4-BE49-F238E27FC236}">
                <a16:creationId xmlns:a16="http://schemas.microsoft.com/office/drawing/2014/main" id="{08042937-9906-A743-BCCE-5A7E01EABC42}"/>
              </a:ext>
            </a:extLst>
          </p:cNvPr>
          <p:cNvSpPr/>
          <p:nvPr/>
        </p:nvSpPr>
        <p:spPr>
          <a:xfrm>
            <a:off x="3961433" y="1959018"/>
            <a:ext cx="5119871" cy="103014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KZ" sz="2800" b="1" dirty="0">
                <a:solidFill>
                  <a:schemeClr val="accent6"/>
                </a:solidFill>
              </a:rPr>
              <a:t>thread synchronization</a:t>
            </a:r>
          </a:p>
        </p:txBody>
      </p:sp>
      <p:sp>
        <p:nvSpPr>
          <p:cNvPr id="9" name="Rectangle 8">
            <a:extLst>
              <a:ext uri="{FF2B5EF4-FFF2-40B4-BE49-F238E27FC236}">
                <a16:creationId xmlns:a16="http://schemas.microsoft.com/office/drawing/2014/main" id="{F6CF89FB-98DF-6640-A78A-7345100AF1BD}"/>
              </a:ext>
            </a:extLst>
          </p:cNvPr>
          <p:cNvSpPr/>
          <p:nvPr/>
        </p:nvSpPr>
        <p:spPr>
          <a:xfrm>
            <a:off x="8975755" y="3354036"/>
            <a:ext cx="3079689" cy="1200329"/>
          </a:xfrm>
          <a:prstGeom prst="rect">
            <a:avLst/>
          </a:prstGeom>
        </p:spPr>
        <p:txBody>
          <a:bodyPr wrap="none">
            <a:spAutoFit/>
          </a:bodyPr>
          <a:lstStyle/>
          <a:p>
            <a:r>
              <a:rPr lang="en-KZ" dirty="0">
                <a:latin typeface="Courier New" panose="02070309020205020404" pitchFamily="49" charset="0"/>
                <a:cs typeface="Courier New" panose="02070309020205020404" pitchFamily="49" charset="0"/>
              </a:rPr>
              <a:t>synchronized (object)</a:t>
            </a:r>
          </a:p>
          <a:p>
            <a:r>
              <a:rPr lang="en-KZ" dirty="0">
                <a:latin typeface="Courier New" panose="02070309020205020404" pitchFamily="49" charset="0"/>
                <a:cs typeface="Courier New" panose="02070309020205020404" pitchFamily="49" charset="0"/>
              </a:rPr>
              <a:t>{</a:t>
            </a:r>
          </a:p>
          <a:p>
            <a:r>
              <a:rPr lang="en-KZ" dirty="0">
                <a:latin typeface="Courier New" panose="02070309020205020404" pitchFamily="49" charset="0"/>
                <a:cs typeface="Courier New" panose="02070309020205020404" pitchFamily="49" charset="0"/>
              </a:rPr>
              <a:t>    statements</a:t>
            </a:r>
          </a:p>
          <a:p>
            <a:r>
              <a:rPr lang="en-KZ"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8914133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CA649-8042-2D4B-8058-892F41530D67}"/>
              </a:ext>
            </a:extLst>
          </p:cNvPr>
          <p:cNvSpPr>
            <a:spLocks noGrp="1"/>
          </p:cNvSpPr>
          <p:nvPr>
            <p:ph type="title"/>
          </p:nvPr>
        </p:nvSpPr>
        <p:spPr>
          <a:xfrm>
            <a:off x="0" y="0"/>
            <a:ext cx="10515600" cy="1325563"/>
          </a:xfrm>
        </p:spPr>
        <p:txBody>
          <a:bodyPr/>
          <a:lstStyle/>
          <a:p>
            <a:r>
              <a:rPr lang="en-KZ" dirty="0"/>
              <a:t>Thread Synchronization</a:t>
            </a:r>
          </a:p>
        </p:txBody>
      </p:sp>
      <p:sp>
        <p:nvSpPr>
          <p:cNvPr id="3" name="Content Placeholder 2">
            <a:extLst>
              <a:ext uri="{FF2B5EF4-FFF2-40B4-BE49-F238E27FC236}">
                <a16:creationId xmlns:a16="http://schemas.microsoft.com/office/drawing/2014/main" id="{E583F34D-B0F2-5347-8EF8-247F7F615628}"/>
              </a:ext>
            </a:extLst>
          </p:cNvPr>
          <p:cNvSpPr>
            <a:spLocks noGrp="1"/>
          </p:cNvSpPr>
          <p:nvPr>
            <p:ph idx="1"/>
          </p:nvPr>
        </p:nvSpPr>
        <p:spPr>
          <a:xfrm>
            <a:off x="0" y="1325563"/>
            <a:ext cx="12192000" cy="5532436"/>
          </a:xfrm>
        </p:spPr>
        <p:txBody>
          <a:bodyPr/>
          <a:lstStyle/>
          <a:p>
            <a:pPr marL="0" indent="0" algn="just">
              <a:buNone/>
            </a:pPr>
            <a:endParaRPr lang="en-KZ" sz="3600" dirty="0"/>
          </a:p>
          <a:p>
            <a:pPr marL="0" indent="0" algn="just">
              <a:buNone/>
            </a:pPr>
            <a:endParaRPr lang="en-KZ" sz="3600" dirty="0"/>
          </a:p>
          <a:p>
            <a:pPr marL="0" indent="0" algn="just">
              <a:buNone/>
            </a:pPr>
            <a:endParaRPr lang="en-KZ" sz="3600" dirty="0"/>
          </a:p>
          <a:p>
            <a:pPr marL="0" indent="0" algn="ctr">
              <a:buNone/>
            </a:pPr>
            <a:r>
              <a:rPr lang="en-KZ" sz="3600" dirty="0"/>
              <a:t>EXAMPLE 5: SYNCHRONIZATION</a:t>
            </a:r>
          </a:p>
          <a:p>
            <a:pPr marL="0" indent="0" algn="just">
              <a:buNone/>
            </a:pPr>
            <a:endParaRPr lang="en-KZ" sz="3600" dirty="0"/>
          </a:p>
          <a:p>
            <a:pPr marL="0" indent="0" algn="just">
              <a:buNone/>
            </a:pPr>
            <a:endParaRPr lang="en-KZ" dirty="0"/>
          </a:p>
        </p:txBody>
      </p:sp>
    </p:spTree>
    <p:extLst>
      <p:ext uri="{BB962C8B-B14F-4D97-AF65-F5344CB8AC3E}">
        <p14:creationId xmlns:p14="http://schemas.microsoft.com/office/powerpoint/2010/main" val="10610506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a:extLst>
              <a:ext uri="{FF2B5EF4-FFF2-40B4-BE49-F238E27FC236}">
                <a16:creationId xmlns:a16="http://schemas.microsoft.com/office/drawing/2014/main" id="{0BD0A0FC-98DB-4C67-8FB5-3D4B0A98EB01}"/>
              </a:ext>
            </a:extLst>
          </p:cNvPr>
          <p:cNvSpPr/>
          <p:nvPr/>
        </p:nvSpPr>
        <p:spPr>
          <a:xfrm>
            <a:off x="0" y="0"/>
            <a:ext cx="12192000" cy="1325563"/>
          </a:xfrm>
          <a:prstGeom prst="rect">
            <a:avLst/>
          </a:prstGeom>
          <a:gradFill flip="none" rotWithShape="1">
            <a:gsLst>
              <a:gs pos="35000">
                <a:srgbClr val="36ACD8"/>
              </a:gs>
              <a:gs pos="78000">
                <a:srgbClr val="2E6CA4"/>
              </a:gs>
              <a:gs pos="100000">
                <a:srgbClr val="2E76A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dirty="0">
                <a:ea typeface="Cambria" panose="02040503050406030204" pitchFamily="18" charset="0"/>
              </a:rPr>
              <a:t>resources</a:t>
            </a:r>
          </a:p>
        </p:txBody>
      </p:sp>
      <p:pic>
        <p:nvPicPr>
          <p:cNvPr id="6" name="Рисунок 5">
            <a:extLst>
              <a:ext uri="{FF2B5EF4-FFF2-40B4-BE49-F238E27FC236}">
                <a16:creationId xmlns:a16="http://schemas.microsoft.com/office/drawing/2014/main" id="{C653CB31-F55F-4584-AA4F-5EE95846E44B}"/>
              </a:ext>
            </a:extLst>
          </p:cNvPr>
          <p:cNvPicPr>
            <a:picLocks noChangeAspect="1"/>
          </p:cNvPicPr>
          <p:nvPr/>
        </p:nvPicPr>
        <p:blipFill>
          <a:blip r:embed="rId2"/>
          <a:stretch>
            <a:fillRect/>
          </a:stretch>
        </p:blipFill>
        <p:spPr>
          <a:xfrm>
            <a:off x="10734879" y="318167"/>
            <a:ext cx="1339442" cy="689227"/>
          </a:xfrm>
          <a:prstGeom prst="rect">
            <a:avLst/>
          </a:prstGeom>
        </p:spPr>
      </p:pic>
      <p:sp>
        <p:nvSpPr>
          <p:cNvPr id="8" name="TextBox 7">
            <a:extLst>
              <a:ext uri="{FF2B5EF4-FFF2-40B4-BE49-F238E27FC236}">
                <a16:creationId xmlns:a16="http://schemas.microsoft.com/office/drawing/2014/main" id="{286C79F4-58FC-994C-B013-7849AB76418D}"/>
              </a:ext>
            </a:extLst>
          </p:cNvPr>
          <p:cNvSpPr txBox="1"/>
          <p:nvPr/>
        </p:nvSpPr>
        <p:spPr>
          <a:xfrm>
            <a:off x="0" y="1325561"/>
            <a:ext cx="12191999" cy="4401205"/>
          </a:xfrm>
          <a:prstGeom prst="rect">
            <a:avLst/>
          </a:prstGeom>
          <a:noFill/>
        </p:spPr>
        <p:txBody>
          <a:bodyPr wrap="square" rtlCol="0">
            <a:spAutoFit/>
          </a:bodyPr>
          <a:lstStyle/>
          <a:p>
            <a:pPr marL="457200" indent="-457200" fontAlgn="base">
              <a:buFont typeface="Arial" panose="020B0604020202020204" pitchFamily="34" charset="0"/>
              <a:buChar char="•"/>
            </a:pPr>
            <a:r>
              <a:rPr lang="en-US" sz="2800" dirty="0"/>
              <a:t>Paul </a:t>
            </a:r>
            <a:r>
              <a:rPr lang="en-US" sz="2800" dirty="0" err="1"/>
              <a:t>Deitel</a:t>
            </a:r>
            <a:r>
              <a:rPr lang="en-US" sz="2800" dirty="0"/>
              <a:t>, Harvey </a:t>
            </a:r>
            <a:r>
              <a:rPr lang="en-US" sz="2800" dirty="0" err="1"/>
              <a:t>Deitel</a:t>
            </a:r>
            <a:r>
              <a:rPr lang="en-US" sz="2800" dirty="0"/>
              <a:t>. Java How to program, Eight edition, chapter 26: Multithreading</a:t>
            </a:r>
            <a:endParaRPr lang="en-US" sz="2800" dirty="0">
              <a:hlinkClick r:id="rId3"/>
            </a:endParaRPr>
          </a:p>
          <a:p>
            <a:pPr marL="457200" indent="-457200" fontAlgn="base">
              <a:buFont typeface="Arial" panose="020B0604020202020204" pitchFamily="34" charset="0"/>
              <a:buChar char="•"/>
            </a:pPr>
            <a:r>
              <a:rPr lang="en-US" sz="2800" dirty="0">
                <a:hlinkClick r:id="rId3"/>
              </a:rPr>
              <a:t>https://www.w3schools.com/java/java_threads.asp</a:t>
            </a:r>
          </a:p>
          <a:p>
            <a:pPr marL="457200" indent="-457200" fontAlgn="base">
              <a:buFont typeface="Arial" panose="020B0604020202020204" pitchFamily="34" charset="0"/>
              <a:buChar char="•"/>
            </a:pPr>
            <a:r>
              <a:rPr lang="en-US" sz="2800" dirty="0">
                <a:hlinkClick r:id="rId3"/>
              </a:rPr>
              <a:t>https://docs.oracle.com/javase/tutorial/essential/concurrency/index.html</a:t>
            </a:r>
          </a:p>
          <a:p>
            <a:pPr marL="457200" indent="-457200" fontAlgn="base">
              <a:buFont typeface="Arial" panose="020B0604020202020204" pitchFamily="34" charset="0"/>
              <a:buChar char="•"/>
            </a:pPr>
            <a:r>
              <a:rPr lang="en-US" sz="2800" dirty="0">
                <a:hlinkClick r:id="rId3"/>
              </a:rPr>
              <a:t>https://www.tutorialspoint.com/java/java_multithreading.htm</a:t>
            </a:r>
          </a:p>
          <a:p>
            <a:pPr marL="457200" indent="-457200" fontAlgn="base">
              <a:buFont typeface="Arial" panose="020B0604020202020204" pitchFamily="34" charset="0"/>
              <a:buChar char="•"/>
            </a:pPr>
            <a:r>
              <a:rPr lang="en-US" sz="2800" dirty="0">
                <a:hlinkClick r:id="rId3"/>
              </a:rPr>
              <a:t>https://www.geeksforgeeks.org/multithreading-in-java/</a:t>
            </a:r>
          </a:p>
          <a:p>
            <a:pPr marL="457200" indent="-457200" fontAlgn="base">
              <a:buFont typeface="Arial" panose="020B0604020202020204" pitchFamily="34" charset="0"/>
              <a:buChar char="•"/>
            </a:pPr>
            <a:r>
              <a:rPr lang="en-US" sz="2800" dirty="0">
                <a:hlinkClick r:id="rId4"/>
              </a:rPr>
              <a:t>https://stackoverflow.com/questions/34689709/java-threads-and-number-of-cores</a:t>
            </a:r>
            <a:endParaRPr lang="en-US" sz="2800" dirty="0"/>
          </a:p>
          <a:p>
            <a:pPr marL="457200" indent="-457200" fontAlgn="base">
              <a:buFont typeface="Arial" panose="020B0604020202020204" pitchFamily="34" charset="0"/>
              <a:buChar char="•"/>
            </a:pPr>
            <a:r>
              <a:rPr lang="en-US" sz="2800" dirty="0">
                <a:hlinkClick r:id="rId5"/>
              </a:rPr>
              <a:t>https://apple.stackexchange.com/questions/304995/how-can-i-have-1805-threads-when-i-only-have-4-virtual-cpus</a:t>
            </a:r>
            <a:endParaRPr lang="en-US" sz="2800" dirty="0"/>
          </a:p>
        </p:txBody>
      </p:sp>
      <p:sp>
        <p:nvSpPr>
          <p:cNvPr id="2" name="Slide Number Placeholder 1">
            <a:extLst>
              <a:ext uri="{FF2B5EF4-FFF2-40B4-BE49-F238E27FC236}">
                <a16:creationId xmlns:a16="http://schemas.microsoft.com/office/drawing/2014/main" id="{A580034C-CB65-334C-AB0C-47F7D1E77461}"/>
              </a:ext>
            </a:extLst>
          </p:cNvPr>
          <p:cNvSpPr>
            <a:spLocks noGrp="1"/>
          </p:cNvSpPr>
          <p:nvPr>
            <p:ph type="sldNum" sz="quarter" idx="12"/>
          </p:nvPr>
        </p:nvSpPr>
        <p:spPr/>
        <p:txBody>
          <a:bodyPr/>
          <a:lstStyle/>
          <a:p>
            <a:fld id="{867D43CE-608C-4241-9916-46708C29AB3E}" type="slidenum">
              <a:rPr lang="ru-RU" smtClean="0"/>
              <a:t>22</a:t>
            </a:fld>
            <a:endParaRPr lang="ru-RU"/>
          </a:p>
        </p:txBody>
      </p:sp>
    </p:spTree>
    <p:extLst>
      <p:ext uri="{BB962C8B-B14F-4D97-AF65-F5344CB8AC3E}">
        <p14:creationId xmlns:p14="http://schemas.microsoft.com/office/powerpoint/2010/main" val="1935370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646017F3-C402-483A-A3F3-83DD5737174A}"/>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Lst>
          </a:blip>
          <a:srcRect l="2194" t="966" r="76643" b="17397"/>
          <a:stretch/>
        </p:blipFill>
        <p:spPr>
          <a:xfrm>
            <a:off x="0" y="74"/>
            <a:ext cx="6559749" cy="6858000"/>
          </a:xfrm>
          <a:prstGeom prst="rect">
            <a:avLst/>
          </a:prstGeom>
          <a:solidFill>
            <a:schemeClr val="bg2">
              <a:alpha val="0"/>
            </a:schemeClr>
          </a:solidFill>
        </p:spPr>
      </p:pic>
      <p:pic>
        <p:nvPicPr>
          <p:cNvPr id="4" name="Рисунок 3">
            <a:extLst>
              <a:ext uri="{FF2B5EF4-FFF2-40B4-BE49-F238E27FC236}">
                <a16:creationId xmlns:a16="http://schemas.microsoft.com/office/drawing/2014/main" id="{61CDB6CE-F1AC-467C-B2F6-AE5CD09052C8}"/>
              </a:ext>
            </a:extLst>
          </p:cNvPr>
          <p:cNvPicPr>
            <a:picLocks noChangeAspect="1"/>
          </p:cNvPicPr>
          <p:nvPr/>
        </p:nvPicPr>
        <p:blipFill>
          <a:blip r:embed="rId4"/>
          <a:stretch>
            <a:fillRect/>
          </a:stretch>
        </p:blipFill>
        <p:spPr>
          <a:xfrm>
            <a:off x="4956209" y="278905"/>
            <a:ext cx="2369350" cy="1219202"/>
          </a:xfrm>
          <a:prstGeom prst="rect">
            <a:avLst/>
          </a:prstGeom>
        </p:spPr>
      </p:pic>
      <p:sp>
        <p:nvSpPr>
          <p:cNvPr id="5" name="Прямоугольник 4">
            <a:extLst>
              <a:ext uri="{FF2B5EF4-FFF2-40B4-BE49-F238E27FC236}">
                <a16:creationId xmlns:a16="http://schemas.microsoft.com/office/drawing/2014/main" id="{626215DD-73C8-41C4-9310-20BC4A1AA611}"/>
              </a:ext>
            </a:extLst>
          </p:cNvPr>
          <p:cNvSpPr/>
          <p:nvPr/>
        </p:nvSpPr>
        <p:spPr>
          <a:xfrm>
            <a:off x="10332267" y="6285979"/>
            <a:ext cx="1688283" cy="369332"/>
          </a:xfrm>
          <a:prstGeom prst="rect">
            <a:avLst/>
          </a:prstGeom>
        </p:spPr>
        <p:txBody>
          <a:bodyPr wrap="none">
            <a:spAutoFit/>
          </a:bodyPr>
          <a:lstStyle/>
          <a:p>
            <a:pPr algn="ctr"/>
            <a:r>
              <a:rPr lang="en-US" altLang="ru-RU" dirty="0">
                <a:latin typeface="HelveticaNeueCyr" panose="02000503040000020004" pitchFamily="2" charset="-52"/>
              </a:rPr>
              <a:t>astanait.edu.kz</a:t>
            </a:r>
            <a:endParaRPr lang="ru-RU" altLang="ru-RU" dirty="0">
              <a:latin typeface="HelveticaNeueCyr" panose="02000503040000020004" pitchFamily="2" charset="-52"/>
            </a:endParaRPr>
          </a:p>
        </p:txBody>
      </p:sp>
      <p:sp>
        <p:nvSpPr>
          <p:cNvPr id="2" name="Прямоугольник 1">
            <a:extLst>
              <a:ext uri="{FF2B5EF4-FFF2-40B4-BE49-F238E27FC236}">
                <a16:creationId xmlns:a16="http://schemas.microsoft.com/office/drawing/2014/main" id="{922B632D-67BC-466D-AF64-29B57ADB7B1E}"/>
              </a:ext>
            </a:extLst>
          </p:cNvPr>
          <p:cNvSpPr/>
          <p:nvPr/>
        </p:nvSpPr>
        <p:spPr>
          <a:xfrm>
            <a:off x="4956208" y="2115987"/>
            <a:ext cx="2369351" cy="2062103"/>
          </a:xfrm>
          <a:prstGeom prst="rect">
            <a:avLst/>
          </a:prstGeom>
        </p:spPr>
        <p:txBody>
          <a:bodyPr wrap="square">
            <a:spAutoFit/>
          </a:bodyPr>
          <a:lstStyle/>
          <a:p>
            <a:r>
              <a:rPr lang="en-US" altLang="ru-RU" sz="3200" dirty="0">
                <a:latin typeface="HelveticaNeueCyr" panose="02000503040000020004" pitchFamily="2" charset="-52"/>
              </a:rPr>
              <a:t>				  Questions?</a:t>
            </a:r>
          </a:p>
          <a:p>
            <a:endParaRPr lang="en-US" altLang="ru-RU" sz="3200" dirty="0">
              <a:latin typeface="HelveticaNeueCyr" panose="02000503040000020004" pitchFamily="2" charset="-52"/>
            </a:endParaRPr>
          </a:p>
        </p:txBody>
      </p:sp>
      <p:sp>
        <p:nvSpPr>
          <p:cNvPr id="3" name="Slide Number Placeholder 2">
            <a:extLst>
              <a:ext uri="{FF2B5EF4-FFF2-40B4-BE49-F238E27FC236}">
                <a16:creationId xmlns:a16="http://schemas.microsoft.com/office/drawing/2014/main" id="{4B6D0D85-F7DA-3E45-A07C-EFDB0E294807}"/>
              </a:ext>
            </a:extLst>
          </p:cNvPr>
          <p:cNvSpPr>
            <a:spLocks noGrp="1"/>
          </p:cNvSpPr>
          <p:nvPr>
            <p:ph type="sldNum" sz="quarter" idx="12"/>
          </p:nvPr>
        </p:nvSpPr>
        <p:spPr/>
        <p:txBody>
          <a:bodyPr/>
          <a:lstStyle/>
          <a:p>
            <a:fld id="{867D43CE-608C-4241-9916-46708C29AB3E}" type="slidenum">
              <a:rPr lang="ru-RU" smtClean="0"/>
              <a:t>23</a:t>
            </a:fld>
            <a:endParaRPr lang="ru-RU"/>
          </a:p>
        </p:txBody>
      </p:sp>
    </p:spTree>
    <p:extLst>
      <p:ext uri="{BB962C8B-B14F-4D97-AF65-F5344CB8AC3E}">
        <p14:creationId xmlns:p14="http://schemas.microsoft.com/office/powerpoint/2010/main" val="710175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F0A3E-F411-F84D-BBC1-5B2E4F06E5A9}"/>
              </a:ext>
            </a:extLst>
          </p:cNvPr>
          <p:cNvSpPr>
            <a:spLocks noGrp="1"/>
          </p:cNvSpPr>
          <p:nvPr>
            <p:ph type="title"/>
          </p:nvPr>
        </p:nvSpPr>
        <p:spPr>
          <a:xfrm>
            <a:off x="0" y="0"/>
            <a:ext cx="12192000" cy="1325563"/>
          </a:xfrm>
        </p:spPr>
        <p:txBody>
          <a:bodyPr/>
          <a:lstStyle/>
          <a:p>
            <a:r>
              <a:rPr lang="en-KZ" dirty="0"/>
              <a:t>EXAMPLE in YouTube application</a:t>
            </a:r>
          </a:p>
        </p:txBody>
      </p:sp>
      <p:sp>
        <p:nvSpPr>
          <p:cNvPr id="4" name="Slide Number Placeholder 3">
            <a:extLst>
              <a:ext uri="{FF2B5EF4-FFF2-40B4-BE49-F238E27FC236}">
                <a16:creationId xmlns:a16="http://schemas.microsoft.com/office/drawing/2014/main" id="{38AD8F14-C38D-484F-B68C-7BBA7B05246D}"/>
              </a:ext>
            </a:extLst>
          </p:cNvPr>
          <p:cNvSpPr>
            <a:spLocks noGrp="1"/>
          </p:cNvSpPr>
          <p:nvPr>
            <p:ph type="sldNum" sz="quarter" idx="12"/>
          </p:nvPr>
        </p:nvSpPr>
        <p:spPr/>
        <p:txBody>
          <a:bodyPr/>
          <a:lstStyle/>
          <a:p>
            <a:fld id="{867D43CE-608C-4241-9916-46708C29AB3E}" type="slidenum">
              <a:rPr lang="ru-RU" smtClean="0"/>
              <a:t>3</a:t>
            </a:fld>
            <a:endParaRPr lang="ru-RU"/>
          </a:p>
        </p:txBody>
      </p:sp>
      <p:pic>
        <p:nvPicPr>
          <p:cNvPr id="18" name="Picture 17" descr="A screenshot of a computer screen&#10;&#10;Description automatically generated">
            <a:extLst>
              <a:ext uri="{FF2B5EF4-FFF2-40B4-BE49-F238E27FC236}">
                <a16:creationId xmlns:a16="http://schemas.microsoft.com/office/drawing/2014/main" id="{AEEFAD75-2309-7343-B5D8-6E0E89FC4E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25563"/>
            <a:ext cx="9835443" cy="5532437"/>
          </a:xfrm>
          <a:prstGeom prst="rect">
            <a:avLst/>
          </a:prstGeom>
        </p:spPr>
      </p:pic>
      <p:sp>
        <p:nvSpPr>
          <p:cNvPr id="19" name="Down Arrow 18">
            <a:extLst>
              <a:ext uri="{FF2B5EF4-FFF2-40B4-BE49-F238E27FC236}">
                <a16:creationId xmlns:a16="http://schemas.microsoft.com/office/drawing/2014/main" id="{E589BF4B-BBC2-A946-AC5D-7C7075BE52B8}"/>
              </a:ext>
            </a:extLst>
          </p:cNvPr>
          <p:cNvSpPr/>
          <p:nvPr/>
        </p:nvSpPr>
        <p:spPr>
          <a:xfrm>
            <a:off x="2647507" y="5071730"/>
            <a:ext cx="552893" cy="946298"/>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KZ" dirty="0"/>
              <a:t>1</a:t>
            </a:r>
          </a:p>
        </p:txBody>
      </p:sp>
      <p:sp>
        <p:nvSpPr>
          <p:cNvPr id="20" name="Down Arrow 19">
            <a:extLst>
              <a:ext uri="{FF2B5EF4-FFF2-40B4-BE49-F238E27FC236}">
                <a16:creationId xmlns:a16="http://schemas.microsoft.com/office/drawing/2014/main" id="{43604274-BF28-3843-8993-A733EAF87A50}"/>
              </a:ext>
            </a:extLst>
          </p:cNvPr>
          <p:cNvSpPr/>
          <p:nvPr/>
        </p:nvSpPr>
        <p:spPr>
          <a:xfrm>
            <a:off x="3730978" y="5071730"/>
            <a:ext cx="552892" cy="946298"/>
          </a:xfrm>
          <a:prstGeom prst="downArrow">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KZ" dirty="0"/>
              <a:t>2</a:t>
            </a:r>
          </a:p>
        </p:txBody>
      </p:sp>
      <p:sp>
        <p:nvSpPr>
          <p:cNvPr id="22" name="Down Arrow 21">
            <a:extLst>
              <a:ext uri="{FF2B5EF4-FFF2-40B4-BE49-F238E27FC236}">
                <a16:creationId xmlns:a16="http://schemas.microsoft.com/office/drawing/2014/main" id="{D2C1F792-5E68-1148-9EF2-9F31FCC05734}"/>
              </a:ext>
            </a:extLst>
          </p:cNvPr>
          <p:cNvSpPr/>
          <p:nvPr/>
        </p:nvSpPr>
        <p:spPr>
          <a:xfrm rot="6891153">
            <a:off x="1294965" y="5994580"/>
            <a:ext cx="552892" cy="9462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KZ" dirty="0"/>
              <a:t>3</a:t>
            </a:r>
          </a:p>
        </p:txBody>
      </p:sp>
      <p:sp>
        <p:nvSpPr>
          <p:cNvPr id="24" name="Down Arrow 23">
            <a:extLst>
              <a:ext uri="{FF2B5EF4-FFF2-40B4-BE49-F238E27FC236}">
                <a16:creationId xmlns:a16="http://schemas.microsoft.com/office/drawing/2014/main" id="{054446FE-9AAD-D24F-95B4-61BA0011AAB1}"/>
              </a:ext>
            </a:extLst>
          </p:cNvPr>
          <p:cNvSpPr/>
          <p:nvPr/>
        </p:nvSpPr>
        <p:spPr>
          <a:xfrm rot="14116306">
            <a:off x="2386833" y="1809869"/>
            <a:ext cx="552892" cy="946298"/>
          </a:xfrm>
          <a:prstGeom prst="downArrow">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KZ" dirty="0"/>
              <a:t>4</a:t>
            </a:r>
          </a:p>
        </p:txBody>
      </p:sp>
      <p:sp>
        <p:nvSpPr>
          <p:cNvPr id="25" name="Rectangle 24">
            <a:extLst>
              <a:ext uri="{FF2B5EF4-FFF2-40B4-BE49-F238E27FC236}">
                <a16:creationId xmlns:a16="http://schemas.microsoft.com/office/drawing/2014/main" id="{EA534C7B-9B43-374F-BEBD-1E4AE75827CE}"/>
              </a:ext>
            </a:extLst>
          </p:cNvPr>
          <p:cNvSpPr/>
          <p:nvPr/>
        </p:nvSpPr>
        <p:spPr>
          <a:xfrm>
            <a:off x="9835443" y="1325563"/>
            <a:ext cx="2356557" cy="4247317"/>
          </a:xfrm>
          <a:prstGeom prst="rect">
            <a:avLst/>
          </a:prstGeom>
        </p:spPr>
        <p:txBody>
          <a:bodyPr wrap="square">
            <a:spAutoFit/>
          </a:bodyPr>
          <a:lstStyle/>
          <a:p>
            <a:pPr algn="ctr"/>
            <a:r>
              <a:rPr lang="en-KZ" b="1" dirty="0"/>
              <a:t>simultaneous tasks</a:t>
            </a:r>
          </a:p>
          <a:p>
            <a:endParaRPr lang="en-KZ" dirty="0"/>
          </a:p>
          <a:p>
            <a:pPr marL="342900" indent="-342900">
              <a:buAutoNum type="arabicParenR"/>
            </a:pPr>
            <a:r>
              <a:rPr lang="en-US" dirty="0"/>
              <a:t>p</a:t>
            </a:r>
            <a:r>
              <a:rPr lang="en-KZ" dirty="0"/>
              <a:t>laying video progress bar</a:t>
            </a:r>
          </a:p>
          <a:p>
            <a:pPr marL="342900" indent="-342900">
              <a:buAutoNum type="arabicParenR"/>
            </a:pPr>
            <a:r>
              <a:rPr lang="en-KZ" dirty="0"/>
              <a:t>downloading video progress bar</a:t>
            </a:r>
          </a:p>
          <a:p>
            <a:pPr marL="342900" indent="-342900">
              <a:buAutoNum type="arabicParenR"/>
            </a:pPr>
            <a:r>
              <a:rPr lang="en-KZ" dirty="0"/>
              <a:t>timer</a:t>
            </a:r>
          </a:p>
          <a:p>
            <a:pPr marL="342900" indent="-342900">
              <a:buAutoNum type="arabicParenR"/>
            </a:pPr>
            <a:r>
              <a:rPr lang="en-KZ" dirty="0"/>
              <a:t>search suggestions</a:t>
            </a:r>
          </a:p>
          <a:p>
            <a:pPr marL="342900" indent="-342900">
              <a:buAutoNum type="arabicParenR"/>
            </a:pPr>
            <a:r>
              <a:rPr lang="en-KZ" dirty="0"/>
              <a:t>play video</a:t>
            </a:r>
          </a:p>
          <a:p>
            <a:pPr marL="342900" indent="-342900">
              <a:buAutoNum type="arabicParenR"/>
            </a:pPr>
            <a:endParaRPr lang="en-KZ" dirty="0"/>
          </a:p>
          <a:p>
            <a:pPr algn="ctr"/>
            <a:r>
              <a:rPr lang="en-KZ" dirty="0"/>
              <a:t>Can you find more?</a:t>
            </a:r>
          </a:p>
          <a:p>
            <a:pPr marL="342900" indent="-342900">
              <a:buAutoNum type="arabicParenR"/>
            </a:pPr>
            <a:endParaRPr lang="en-KZ" dirty="0"/>
          </a:p>
          <a:p>
            <a:pPr marL="342900" indent="-342900">
              <a:buAutoNum type="arabicParenR"/>
            </a:pPr>
            <a:endParaRPr lang="en-KZ" dirty="0"/>
          </a:p>
          <a:p>
            <a:pPr marL="342900" indent="-342900">
              <a:buAutoNum type="arabicParenR"/>
            </a:pPr>
            <a:endParaRPr lang="en-KZ" dirty="0"/>
          </a:p>
          <a:p>
            <a:endParaRPr lang="en-KZ" dirty="0"/>
          </a:p>
        </p:txBody>
      </p:sp>
    </p:spTree>
    <p:extLst>
      <p:ext uri="{BB962C8B-B14F-4D97-AF65-F5344CB8AC3E}">
        <p14:creationId xmlns:p14="http://schemas.microsoft.com/office/powerpoint/2010/main" val="4167890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74981-36D7-C148-9967-C78308B796D2}"/>
              </a:ext>
            </a:extLst>
          </p:cNvPr>
          <p:cNvSpPr>
            <a:spLocks noGrp="1"/>
          </p:cNvSpPr>
          <p:nvPr>
            <p:ph type="title"/>
          </p:nvPr>
        </p:nvSpPr>
        <p:spPr>
          <a:xfrm>
            <a:off x="0" y="0"/>
            <a:ext cx="12192000" cy="1325563"/>
          </a:xfrm>
        </p:spPr>
        <p:txBody>
          <a:bodyPr/>
          <a:lstStyle/>
          <a:p>
            <a:r>
              <a:rPr lang="en-US" dirty="0"/>
              <a:t>Processor Specifications</a:t>
            </a:r>
            <a:endParaRPr lang="en-KZ" dirty="0"/>
          </a:p>
        </p:txBody>
      </p:sp>
      <p:pic>
        <p:nvPicPr>
          <p:cNvPr id="6" name="Content Placeholder 5" descr="Graphical user interface, website&#10;&#10;Description automatically generated">
            <a:extLst>
              <a:ext uri="{FF2B5EF4-FFF2-40B4-BE49-F238E27FC236}">
                <a16:creationId xmlns:a16="http://schemas.microsoft.com/office/drawing/2014/main" id="{CF7677D7-17FA-5043-95C0-3E642221899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264" t="1800" r="827" b="1713"/>
          <a:stretch/>
        </p:blipFill>
        <p:spPr>
          <a:xfrm>
            <a:off x="2052084" y="1648784"/>
            <a:ext cx="7410893" cy="4178596"/>
          </a:xfrm>
        </p:spPr>
      </p:pic>
      <p:sp>
        <p:nvSpPr>
          <p:cNvPr id="4" name="Slide Number Placeholder 3">
            <a:extLst>
              <a:ext uri="{FF2B5EF4-FFF2-40B4-BE49-F238E27FC236}">
                <a16:creationId xmlns:a16="http://schemas.microsoft.com/office/drawing/2014/main" id="{864D1C0F-1D67-2545-AC2E-476B6A98FE7A}"/>
              </a:ext>
            </a:extLst>
          </p:cNvPr>
          <p:cNvSpPr>
            <a:spLocks noGrp="1"/>
          </p:cNvSpPr>
          <p:nvPr>
            <p:ph type="sldNum" sz="quarter" idx="12"/>
          </p:nvPr>
        </p:nvSpPr>
        <p:spPr/>
        <p:txBody>
          <a:bodyPr/>
          <a:lstStyle/>
          <a:p>
            <a:fld id="{867D43CE-608C-4241-9916-46708C29AB3E}" type="slidenum">
              <a:rPr lang="ru-RU" smtClean="0"/>
              <a:t>4</a:t>
            </a:fld>
            <a:endParaRPr lang="ru-RU"/>
          </a:p>
        </p:txBody>
      </p:sp>
    </p:spTree>
    <p:extLst>
      <p:ext uri="{BB962C8B-B14F-4D97-AF65-F5344CB8AC3E}">
        <p14:creationId xmlns:p14="http://schemas.microsoft.com/office/powerpoint/2010/main" val="615174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74981-36D7-C148-9967-C78308B796D2}"/>
              </a:ext>
            </a:extLst>
          </p:cNvPr>
          <p:cNvSpPr>
            <a:spLocks noGrp="1"/>
          </p:cNvSpPr>
          <p:nvPr>
            <p:ph type="title"/>
          </p:nvPr>
        </p:nvSpPr>
        <p:spPr>
          <a:xfrm>
            <a:off x="0" y="0"/>
            <a:ext cx="12192000" cy="1325563"/>
          </a:xfrm>
        </p:spPr>
        <p:txBody>
          <a:bodyPr/>
          <a:lstStyle/>
          <a:p>
            <a:r>
              <a:rPr lang="en-US" dirty="0"/>
              <a:t>Processor Specifications</a:t>
            </a:r>
            <a:endParaRPr lang="en-KZ" dirty="0"/>
          </a:p>
        </p:txBody>
      </p:sp>
      <p:sp>
        <p:nvSpPr>
          <p:cNvPr id="4" name="Slide Number Placeholder 3">
            <a:extLst>
              <a:ext uri="{FF2B5EF4-FFF2-40B4-BE49-F238E27FC236}">
                <a16:creationId xmlns:a16="http://schemas.microsoft.com/office/drawing/2014/main" id="{864D1C0F-1D67-2545-AC2E-476B6A98FE7A}"/>
              </a:ext>
            </a:extLst>
          </p:cNvPr>
          <p:cNvSpPr>
            <a:spLocks noGrp="1"/>
          </p:cNvSpPr>
          <p:nvPr>
            <p:ph type="sldNum" sz="quarter" idx="12"/>
          </p:nvPr>
        </p:nvSpPr>
        <p:spPr/>
        <p:txBody>
          <a:bodyPr/>
          <a:lstStyle/>
          <a:p>
            <a:fld id="{867D43CE-608C-4241-9916-46708C29AB3E}" type="slidenum">
              <a:rPr lang="ru-RU" smtClean="0"/>
              <a:t>5</a:t>
            </a:fld>
            <a:endParaRPr lang="ru-RU"/>
          </a:p>
        </p:txBody>
      </p:sp>
      <p:pic>
        <p:nvPicPr>
          <p:cNvPr id="9" name="Content Placeholder 8" descr="Graphical user interface, text, application, email&#10;&#10;Description automatically generated">
            <a:extLst>
              <a:ext uri="{FF2B5EF4-FFF2-40B4-BE49-F238E27FC236}">
                <a16:creationId xmlns:a16="http://schemas.microsoft.com/office/drawing/2014/main" id="{D168E7C9-93B7-1E47-80AF-801FD2C5C4C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70423" r="5200"/>
          <a:stretch/>
        </p:blipFill>
        <p:spPr>
          <a:xfrm>
            <a:off x="4228654" y="1324193"/>
            <a:ext cx="2392325" cy="4429561"/>
          </a:xfrm>
        </p:spPr>
      </p:pic>
      <p:pic>
        <p:nvPicPr>
          <p:cNvPr id="10" name="Picture 9" descr="Graphical user interface, text, application, email&#10;&#10;Description automatically generated">
            <a:extLst>
              <a:ext uri="{FF2B5EF4-FFF2-40B4-BE49-F238E27FC236}">
                <a16:creationId xmlns:a16="http://schemas.microsoft.com/office/drawing/2014/main" id="{7C1B9FC3-E650-154B-8C44-ADBC8BCFE1AA}"/>
              </a:ext>
            </a:extLst>
          </p:cNvPr>
          <p:cNvPicPr>
            <a:picLocks noChangeAspect="1"/>
          </p:cNvPicPr>
          <p:nvPr/>
        </p:nvPicPr>
        <p:blipFill rotWithShape="1">
          <a:blip r:embed="rId2">
            <a:extLst>
              <a:ext uri="{28A0092B-C50C-407E-A947-70E740481C1C}">
                <a14:useLocalDpi xmlns:a14="http://schemas.microsoft.com/office/drawing/2010/main" val="0"/>
              </a:ext>
            </a:extLst>
          </a:blip>
          <a:srcRect r="51106" b="2543"/>
          <a:stretch/>
        </p:blipFill>
        <p:spPr>
          <a:xfrm>
            <a:off x="-2" y="1324193"/>
            <a:ext cx="4228656" cy="4319587"/>
          </a:xfrm>
          <a:prstGeom prst="rect">
            <a:avLst/>
          </a:prstGeom>
        </p:spPr>
      </p:pic>
      <p:sp>
        <p:nvSpPr>
          <p:cNvPr id="11" name="Rectangle 10">
            <a:extLst>
              <a:ext uri="{FF2B5EF4-FFF2-40B4-BE49-F238E27FC236}">
                <a16:creationId xmlns:a16="http://schemas.microsoft.com/office/drawing/2014/main" id="{12AF635A-A755-EC4E-8538-B59150044662}"/>
              </a:ext>
            </a:extLst>
          </p:cNvPr>
          <p:cNvSpPr/>
          <p:nvPr/>
        </p:nvSpPr>
        <p:spPr>
          <a:xfrm>
            <a:off x="6810154" y="1813593"/>
            <a:ext cx="5381846" cy="1200329"/>
          </a:xfrm>
          <a:prstGeom prst="rect">
            <a:avLst/>
          </a:prstGeom>
        </p:spPr>
        <p:txBody>
          <a:bodyPr wrap="square">
            <a:spAutoFit/>
          </a:bodyPr>
          <a:lstStyle/>
          <a:p>
            <a:pPr algn="just"/>
            <a:r>
              <a:rPr lang="en-US" b="1" dirty="0">
                <a:solidFill>
                  <a:srgbClr val="555555"/>
                </a:solidFill>
                <a:latin typeface="intel-clear"/>
              </a:rPr>
              <a:t># of Cores</a:t>
            </a:r>
          </a:p>
          <a:p>
            <a:pPr algn="just"/>
            <a:r>
              <a:rPr lang="en-US" dirty="0">
                <a:solidFill>
                  <a:srgbClr val="555555"/>
                </a:solidFill>
                <a:latin typeface="intel-clear"/>
              </a:rPr>
              <a:t>Cores is a hardware term that describes the number of independent central processing units in a single computing component (die or chip).</a:t>
            </a:r>
            <a:endParaRPr lang="en-US" b="0" i="0" dirty="0">
              <a:solidFill>
                <a:srgbClr val="555555"/>
              </a:solidFill>
              <a:effectLst/>
              <a:latin typeface="intel-clear"/>
            </a:endParaRPr>
          </a:p>
        </p:txBody>
      </p:sp>
      <p:sp>
        <p:nvSpPr>
          <p:cNvPr id="12" name="Rectangle 11">
            <a:extLst>
              <a:ext uri="{FF2B5EF4-FFF2-40B4-BE49-F238E27FC236}">
                <a16:creationId xmlns:a16="http://schemas.microsoft.com/office/drawing/2014/main" id="{CADAE922-AA40-E24F-A975-DC1ED86032D7}"/>
              </a:ext>
            </a:extLst>
          </p:cNvPr>
          <p:cNvSpPr/>
          <p:nvPr/>
        </p:nvSpPr>
        <p:spPr>
          <a:xfrm>
            <a:off x="6911163" y="3243914"/>
            <a:ext cx="5280837" cy="1200329"/>
          </a:xfrm>
          <a:prstGeom prst="rect">
            <a:avLst/>
          </a:prstGeom>
        </p:spPr>
        <p:txBody>
          <a:bodyPr wrap="square">
            <a:spAutoFit/>
          </a:bodyPr>
          <a:lstStyle/>
          <a:p>
            <a:r>
              <a:rPr lang="en-US" b="1" dirty="0">
                <a:solidFill>
                  <a:srgbClr val="555555"/>
                </a:solidFill>
                <a:latin typeface="intel-clear"/>
              </a:rPr>
              <a:t># of Threads</a:t>
            </a:r>
          </a:p>
          <a:p>
            <a:pPr algn="just"/>
            <a:r>
              <a:rPr lang="en-US" dirty="0">
                <a:solidFill>
                  <a:srgbClr val="555555"/>
                </a:solidFill>
                <a:latin typeface="intel-clear"/>
              </a:rPr>
              <a:t>A Thread, or thread of execution, is a software term for the basic ordered sequence of instructions that can be passed through or processed by a single CPU core.</a:t>
            </a:r>
            <a:endParaRPr lang="en-US" b="0" i="0" dirty="0">
              <a:solidFill>
                <a:srgbClr val="555555"/>
              </a:solidFill>
              <a:effectLst/>
              <a:latin typeface="intel-clear"/>
            </a:endParaRPr>
          </a:p>
        </p:txBody>
      </p:sp>
      <p:sp>
        <p:nvSpPr>
          <p:cNvPr id="13" name="Rectangle 12">
            <a:extLst>
              <a:ext uri="{FF2B5EF4-FFF2-40B4-BE49-F238E27FC236}">
                <a16:creationId xmlns:a16="http://schemas.microsoft.com/office/drawing/2014/main" id="{31363A4F-6630-B045-9D0C-037F87962937}"/>
              </a:ext>
            </a:extLst>
          </p:cNvPr>
          <p:cNvSpPr/>
          <p:nvPr/>
        </p:nvSpPr>
        <p:spPr>
          <a:xfrm>
            <a:off x="0" y="6131810"/>
            <a:ext cx="12192000" cy="646331"/>
          </a:xfrm>
          <a:prstGeom prst="rect">
            <a:avLst/>
          </a:prstGeom>
        </p:spPr>
        <p:txBody>
          <a:bodyPr wrap="square">
            <a:spAutoFit/>
          </a:bodyPr>
          <a:lstStyle/>
          <a:p>
            <a:r>
              <a:rPr lang="en-KZ" dirty="0"/>
              <a:t>https://ark.intel.com/content/www/us/en/ark/products/64900/intel-core-i7-3615qm-processor-6m-cache-up-to-3-30-ghz.html?wapkw=i7-3615QM</a:t>
            </a:r>
          </a:p>
        </p:txBody>
      </p:sp>
      <mc:AlternateContent xmlns:mc="http://schemas.openxmlformats.org/markup-compatibility/2006" xmlns:p14="http://schemas.microsoft.com/office/powerpoint/2010/main">
        <mc:Choice Requires="p14">
          <p:contentPart p14:bwMode="auto" r:id="rId3">
            <p14:nvContentPartPr>
              <p14:cNvPr id="14" name="Ink 13">
                <a:extLst>
                  <a:ext uri="{FF2B5EF4-FFF2-40B4-BE49-F238E27FC236}">
                    <a16:creationId xmlns:a16="http://schemas.microsoft.com/office/drawing/2014/main" id="{4D6845BB-02E9-7444-A36B-C393F104AEBF}"/>
                  </a:ext>
                </a:extLst>
              </p14:cNvPr>
              <p14:cNvContentPartPr/>
              <p14:nvPr/>
            </p14:nvContentPartPr>
            <p14:xfrm>
              <a:off x="4126395" y="2420766"/>
              <a:ext cx="550800" cy="353880"/>
            </p14:xfrm>
          </p:contentPart>
        </mc:Choice>
        <mc:Fallback xmlns="">
          <p:pic>
            <p:nvPicPr>
              <p:cNvPr id="14" name="Ink 13">
                <a:extLst>
                  <a:ext uri="{FF2B5EF4-FFF2-40B4-BE49-F238E27FC236}">
                    <a16:creationId xmlns:a16="http://schemas.microsoft.com/office/drawing/2014/main" id="{4D6845BB-02E9-7444-A36B-C393F104AEBF}"/>
                  </a:ext>
                </a:extLst>
              </p:cNvPr>
              <p:cNvPicPr/>
              <p:nvPr/>
            </p:nvPicPr>
            <p:blipFill>
              <a:blip r:embed="rId4"/>
              <a:stretch>
                <a:fillRect/>
              </a:stretch>
            </p:blipFill>
            <p:spPr>
              <a:xfrm>
                <a:off x="4117755" y="2412126"/>
                <a:ext cx="568440" cy="371520"/>
              </a:xfrm>
              <a:prstGeom prst="rect">
                <a:avLst/>
              </a:prstGeom>
            </p:spPr>
          </p:pic>
        </mc:Fallback>
      </mc:AlternateContent>
    </p:spTree>
    <p:extLst>
      <p:ext uri="{BB962C8B-B14F-4D97-AF65-F5344CB8AC3E}">
        <p14:creationId xmlns:p14="http://schemas.microsoft.com/office/powerpoint/2010/main" val="1229600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74981-36D7-C148-9967-C78308B796D2}"/>
              </a:ext>
            </a:extLst>
          </p:cNvPr>
          <p:cNvSpPr>
            <a:spLocks noGrp="1"/>
          </p:cNvSpPr>
          <p:nvPr>
            <p:ph type="title"/>
          </p:nvPr>
        </p:nvSpPr>
        <p:spPr>
          <a:xfrm>
            <a:off x="0" y="0"/>
            <a:ext cx="12192000" cy="1325563"/>
          </a:xfrm>
        </p:spPr>
        <p:txBody>
          <a:bodyPr/>
          <a:lstStyle/>
          <a:p>
            <a:r>
              <a:rPr lang="en-US" dirty="0"/>
              <a:t>Processor Specifications</a:t>
            </a:r>
            <a:endParaRPr lang="en-KZ" dirty="0"/>
          </a:p>
        </p:txBody>
      </p:sp>
      <p:sp>
        <p:nvSpPr>
          <p:cNvPr id="4" name="Slide Number Placeholder 3">
            <a:extLst>
              <a:ext uri="{FF2B5EF4-FFF2-40B4-BE49-F238E27FC236}">
                <a16:creationId xmlns:a16="http://schemas.microsoft.com/office/drawing/2014/main" id="{864D1C0F-1D67-2545-AC2E-476B6A98FE7A}"/>
              </a:ext>
            </a:extLst>
          </p:cNvPr>
          <p:cNvSpPr>
            <a:spLocks noGrp="1"/>
          </p:cNvSpPr>
          <p:nvPr>
            <p:ph type="sldNum" sz="quarter" idx="12"/>
          </p:nvPr>
        </p:nvSpPr>
        <p:spPr/>
        <p:txBody>
          <a:bodyPr/>
          <a:lstStyle/>
          <a:p>
            <a:fld id="{867D43CE-608C-4241-9916-46708C29AB3E}" type="slidenum">
              <a:rPr lang="ru-RU" smtClean="0"/>
              <a:t>6</a:t>
            </a:fld>
            <a:endParaRPr lang="ru-RU"/>
          </a:p>
        </p:txBody>
      </p:sp>
      <p:grpSp>
        <p:nvGrpSpPr>
          <p:cNvPr id="23" name="Group 22">
            <a:extLst>
              <a:ext uri="{FF2B5EF4-FFF2-40B4-BE49-F238E27FC236}">
                <a16:creationId xmlns:a16="http://schemas.microsoft.com/office/drawing/2014/main" id="{9EA650EC-66EA-1643-9C23-1F63ED40EE92}"/>
              </a:ext>
            </a:extLst>
          </p:cNvPr>
          <p:cNvGrpSpPr/>
          <p:nvPr/>
        </p:nvGrpSpPr>
        <p:grpSpPr>
          <a:xfrm>
            <a:off x="200855" y="1436038"/>
            <a:ext cx="7941304" cy="5285437"/>
            <a:chOff x="2125348" y="1436038"/>
            <a:chExt cx="7941304" cy="5285437"/>
          </a:xfrm>
        </p:grpSpPr>
        <p:pic>
          <p:nvPicPr>
            <p:cNvPr id="7" name="Picture 6" descr="A screenshot of a computer&#10;&#10;Description automatically generated">
              <a:extLst>
                <a:ext uri="{FF2B5EF4-FFF2-40B4-BE49-F238E27FC236}">
                  <a16:creationId xmlns:a16="http://schemas.microsoft.com/office/drawing/2014/main" id="{71DE9692-6275-3744-966D-88F9024D71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5348" y="1436038"/>
              <a:ext cx="7941304" cy="5285437"/>
            </a:xfrm>
            <a:prstGeom prst="rect">
              <a:avLst/>
            </a:prstGeom>
          </p:spPr>
        </p:pic>
        <mc:AlternateContent xmlns:mc="http://schemas.openxmlformats.org/markup-compatibility/2006" xmlns:p14="http://schemas.microsoft.com/office/powerpoint/2010/main">
          <mc:Choice Requires="p14">
            <p:contentPart p14:bwMode="auto" r:id="rId3">
              <p14:nvContentPartPr>
                <p14:cNvPr id="18" name="Ink 17">
                  <a:extLst>
                    <a:ext uri="{FF2B5EF4-FFF2-40B4-BE49-F238E27FC236}">
                      <a16:creationId xmlns:a16="http://schemas.microsoft.com/office/drawing/2014/main" id="{57065D9B-49CF-E64B-B6D2-87C8115C1B09}"/>
                    </a:ext>
                  </a:extLst>
                </p14:cNvPr>
                <p14:cNvContentPartPr/>
                <p14:nvPr/>
              </p14:nvContentPartPr>
              <p14:xfrm>
                <a:off x="5852118" y="2603646"/>
                <a:ext cx="226440" cy="11160"/>
              </p14:xfrm>
            </p:contentPart>
          </mc:Choice>
          <mc:Fallback xmlns="">
            <p:pic>
              <p:nvPicPr>
                <p:cNvPr id="18" name="Ink 17">
                  <a:extLst>
                    <a:ext uri="{FF2B5EF4-FFF2-40B4-BE49-F238E27FC236}">
                      <a16:creationId xmlns:a16="http://schemas.microsoft.com/office/drawing/2014/main" id="{57065D9B-49CF-E64B-B6D2-87C8115C1B09}"/>
                    </a:ext>
                  </a:extLst>
                </p:cNvPr>
                <p:cNvPicPr/>
                <p:nvPr/>
              </p:nvPicPr>
              <p:blipFill>
                <a:blip r:embed="rId4"/>
                <a:stretch>
                  <a:fillRect/>
                </a:stretch>
              </p:blipFill>
              <p:spPr>
                <a:xfrm>
                  <a:off x="5843478" y="2594646"/>
                  <a:ext cx="244080" cy="288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9" name="Ink 18">
                  <a:extLst>
                    <a:ext uri="{FF2B5EF4-FFF2-40B4-BE49-F238E27FC236}">
                      <a16:creationId xmlns:a16="http://schemas.microsoft.com/office/drawing/2014/main" id="{7DA82231-9613-BF4F-9D6B-9F74C6C27FC8}"/>
                    </a:ext>
                  </a:extLst>
                </p14:cNvPr>
                <p14:cNvContentPartPr/>
                <p14:nvPr/>
              </p14:nvContentPartPr>
              <p14:xfrm>
                <a:off x="5832678" y="2306286"/>
                <a:ext cx="268560" cy="293760"/>
              </p14:xfrm>
            </p:contentPart>
          </mc:Choice>
          <mc:Fallback xmlns="">
            <p:pic>
              <p:nvPicPr>
                <p:cNvPr id="19" name="Ink 18">
                  <a:extLst>
                    <a:ext uri="{FF2B5EF4-FFF2-40B4-BE49-F238E27FC236}">
                      <a16:creationId xmlns:a16="http://schemas.microsoft.com/office/drawing/2014/main" id="{7DA82231-9613-BF4F-9D6B-9F74C6C27FC8}"/>
                    </a:ext>
                  </a:extLst>
                </p:cNvPr>
                <p:cNvPicPr/>
                <p:nvPr/>
              </p:nvPicPr>
              <p:blipFill>
                <a:blip r:embed="rId6"/>
                <a:stretch>
                  <a:fillRect/>
                </a:stretch>
              </p:blipFill>
              <p:spPr>
                <a:xfrm>
                  <a:off x="5823678" y="2297286"/>
                  <a:ext cx="286200" cy="3114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20" name="Ink 19">
                  <a:extLst>
                    <a:ext uri="{FF2B5EF4-FFF2-40B4-BE49-F238E27FC236}">
                      <a16:creationId xmlns:a16="http://schemas.microsoft.com/office/drawing/2014/main" id="{2A526335-561E-E940-BA70-85391E026A4A}"/>
                    </a:ext>
                  </a:extLst>
                </p14:cNvPr>
                <p14:cNvContentPartPr/>
                <p14:nvPr/>
              </p14:nvContentPartPr>
              <p14:xfrm>
                <a:off x="5823318" y="2948886"/>
                <a:ext cx="291240" cy="161640"/>
              </p14:xfrm>
            </p:contentPart>
          </mc:Choice>
          <mc:Fallback xmlns="">
            <p:pic>
              <p:nvPicPr>
                <p:cNvPr id="20" name="Ink 19">
                  <a:extLst>
                    <a:ext uri="{FF2B5EF4-FFF2-40B4-BE49-F238E27FC236}">
                      <a16:creationId xmlns:a16="http://schemas.microsoft.com/office/drawing/2014/main" id="{2A526335-561E-E940-BA70-85391E026A4A}"/>
                    </a:ext>
                  </a:extLst>
                </p:cNvPr>
                <p:cNvPicPr/>
                <p:nvPr/>
              </p:nvPicPr>
              <p:blipFill>
                <a:blip r:embed="rId8"/>
                <a:stretch>
                  <a:fillRect/>
                </a:stretch>
              </p:blipFill>
              <p:spPr>
                <a:xfrm>
                  <a:off x="5814318" y="2939886"/>
                  <a:ext cx="308880" cy="1792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1" name="Ink 20">
                  <a:extLst>
                    <a:ext uri="{FF2B5EF4-FFF2-40B4-BE49-F238E27FC236}">
                      <a16:creationId xmlns:a16="http://schemas.microsoft.com/office/drawing/2014/main" id="{492BCFE3-3BA8-2744-9B94-7ABEF8D714F6}"/>
                    </a:ext>
                  </a:extLst>
                </p14:cNvPr>
                <p14:cNvContentPartPr/>
                <p14:nvPr/>
              </p14:nvContentPartPr>
              <p14:xfrm>
                <a:off x="5777958" y="3560166"/>
                <a:ext cx="372600" cy="209880"/>
              </p14:xfrm>
            </p:contentPart>
          </mc:Choice>
          <mc:Fallback xmlns="">
            <p:pic>
              <p:nvPicPr>
                <p:cNvPr id="21" name="Ink 20">
                  <a:extLst>
                    <a:ext uri="{FF2B5EF4-FFF2-40B4-BE49-F238E27FC236}">
                      <a16:creationId xmlns:a16="http://schemas.microsoft.com/office/drawing/2014/main" id="{492BCFE3-3BA8-2744-9B94-7ABEF8D714F6}"/>
                    </a:ext>
                  </a:extLst>
                </p:cNvPr>
                <p:cNvPicPr/>
                <p:nvPr/>
              </p:nvPicPr>
              <p:blipFill>
                <a:blip r:embed="rId10"/>
                <a:stretch>
                  <a:fillRect/>
                </a:stretch>
              </p:blipFill>
              <p:spPr>
                <a:xfrm>
                  <a:off x="5768958" y="3551166"/>
                  <a:ext cx="390240" cy="2275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2" name="Ink 21">
                  <a:extLst>
                    <a:ext uri="{FF2B5EF4-FFF2-40B4-BE49-F238E27FC236}">
                      <a16:creationId xmlns:a16="http://schemas.microsoft.com/office/drawing/2014/main" id="{9CA65B0A-08DC-3D4C-A608-CD7378FE297F}"/>
                    </a:ext>
                  </a:extLst>
                </p14:cNvPr>
                <p14:cNvContentPartPr/>
                <p14:nvPr/>
              </p14:nvContentPartPr>
              <p14:xfrm>
                <a:off x="8216238" y="5846886"/>
                <a:ext cx="389520" cy="190080"/>
              </p14:xfrm>
            </p:contentPart>
          </mc:Choice>
          <mc:Fallback xmlns="">
            <p:pic>
              <p:nvPicPr>
                <p:cNvPr id="22" name="Ink 21">
                  <a:extLst>
                    <a:ext uri="{FF2B5EF4-FFF2-40B4-BE49-F238E27FC236}">
                      <a16:creationId xmlns:a16="http://schemas.microsoft.com/office/drawing/2014/main" id="{9CA65B0A-08DC-3D4C-A608-CD7378FE297F}"/>
                    </a:ext>
                  </a:extLst>
                </p:cNvPr>
                <p:cNvPicPr/>
                <p:nvPr/>
              </p:nvPicPr>
              <p:blipFill>
                <a:blip r:embed="rId12"/>
                <a:stretch>
                  <a:fillRect/>
                </a:stretch>
              </p:blipFill>
              <p:spPr>
                <a:xfrm>
                  <a:off x="8207598" y="5837886"/>
                  <a:ext cx="407160" cy="207720"/>
                </a:xfrm>
                <a:prstGeom prst="rect">
                  <a:avLst/>
                </a:prstGeom>
              </p:spPr>
            </p:pic>
          </mc:Fallback>
        </mc:AlternateContent>
      </p:grpSp>
      <p:sp>
        <p:nvSpPr>
          <p:cNvPr id="24" name="Rectangle 23">
            <a:extLst>
              <a:ext uri="{FF2B5EF4-FFF2-40B4-BE49-F238E27FC236}">
                <a16:creationId xmlns:a16="http://schemas.microsoft.com/office/drawing/2014/main" id="{B999C545-5A0C-AF48-91A8-7E1D2DC29945}"/>
              </a:ext>
            </a:extLst>
          </p:cNvPr>
          <p:cNvSpPr/>
          <p:nvPr/>
        </p:nvSpPr>
        <p:spPr>
          <a:xfrm>
            <a:off x="8142158" y="1436038"/>
            <a:ext cx="4049841" cy="1200329"/>
          </a:xfrm>
          <a:prstGeom prst="rect">
            <a:avLst/>
          </a:prstGeom>
        </p:spPr>
        <p:txBody>
          <a:bodyPr wrap="square">
            <a:spAutoFit/>
          </a:bodyPr>
          <a:lstStyle/>
          <a:p>
            <a:pPr algn="just"/>
            <a:r>
              <a:rPr lang="en-US" dirty="0"/>
              <a:t>Why does the number of threads in activity monitor window (circled in red) exceed the number of threads in CPU specifications (previous slide)?</a:t>
            </a:r>
            <a:endParaRPr lang="en-KZ" dirty="0"/>
          </a:p>
        </p:txBody>
      </p:sp>
    </p:spTree>
    <p:extLst>
      <p:ext uri="{BB962C8B-B14F-4D97-AF65-F5344CB8AC3E}">
        <p14:creationId xmlns:p14="http://schemas.microsoft.com/office/powerpoint/2010/main" val="397539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C5CA8-F9A2-EE44-BC82-98212303E0CF}"/>
              </a:ext>
            </a:extLst>
          </p:cNvPr>
          <p:cNvSpPr>
            <a:spLocks noGrp="1"/>
          </p:cNvSpPr>
          <p:nvPr>
            <p:ph type="title"/>
          </p:nvPr>
        </p:nvSpPr>
        <p:spPr>
          <a:xfrm>
            <a:off x="-1774" y="-7014"/>
            <a:ext cx="12193773" cy="1325563"/>
          </a:xfrm>
        </p:spPr>
        <p:txBody>
          <a:bodyPr/>
          <a:lstStyle/>
          <a:p>
            <a:r>
              <a:rPr lang="en-US" dirty="0"/>
              <a:t>Basic Java Example (</a:t>
            </a:r>
            <a:r>
              <a:rPr lang="en-US" dirty="0">
                <a:latin typeface="Courier New" panose="02070309020205020404" pitchFamily="49" charset="0"/>
                <a:cs typeface="Courier New" panose="02070309020205020404" pitchFamily="49" charset="0"/>
              </a:rPr>
              <a:t>extends Thread</a:t>
            </a:r>
            <a:r>
              <a:rPr lang="en-US" dirty="0"/>
              <a:t>)</a:t>
            </a:r>
          </a:p>
        </p:txBody>
      </p:sp>
      <p:sp>
        <p:nvSpPr>
          <p:cNvPr id="3" name="Content Placeholder 2">
            <a:extLst>
              <a:ext uri="{FF2B5EF4-FFF2-40B4-BE49-F238E27FC236}">
                <a16:creationId xmlns:a16="http://schemas.microsoft.com/office/drawing/2014/main" id="{E6FDDF6D-2619-E340-81D6-CE59A6F102B9}"/>
              </a:ext>
            </a:extLst>
          </p:cNvPr>
          <p:cNvSpPr>
            <a:spLocks noGrp="1"/>
          </p:cNvSpPr>
          <p:nvPr>
            <p:ph idx="1"/>
          </p:nvPr>
        </p:nvSpPr>
        <p:spPr>
          <a:xfrm>
            <a:off x="-1775" y="1400322"/>
            <a:ext cx="7044831" cy="5457677"/>
          </a:xfrm>
        </p:spPr>
        <p:txBody>
          <a:bodyPr>
            <a:noAutofit/>
          </a:bodyPr>
          <a:lstStyle/>
          <a:p>
            <a:pPr marL="0" indent="0">
              <a:buNone/>
            </a:pPr>
            <a:r>
              <a:rPr lang="en-US" sz="1000" b="1" dirty="0">
                <a:latin typeface="Courier New" panose="02070309020205020404" pitchFamily="49" charset="0"/>
                <a:cs typeface="Courier New" panose="02070309020205020404" pitchFamily="49" charset="0"/>
              </a:rPr>
              <a:t>kz.edu.astanait.ajp2.Example</a:t>
            </a:r>
          </a:p>
          <a:p>
            <a:pPr marL="0" indent="0">
              <a:buNone/>
            </a:pPr>
            <a:r>
              <a:rPr lang="en-US" sz="1000" dirty="0">
                <a:latin typeface="Courier New" panose="02070309020205020404" pitchFamily="49" charset="0"/>
                <a:cs typeface="Courier New" panose="02070309020205020404" pitchFamily="49" charset="0"/>
              </a:rPr>
              <a:t>package kz.edu.astanait.ajp2;</a:t>
            </a:r>
          </a:p>
          <a:p>
            <a:pPr marL="0" indent="0">
              <a:buNone/>
            </a:pPr>
            <a:r>
              <a:rPr lang="en-US" sz="1000" dirty="0">
                <a:latin typeface="Courier New" panose="02070309020205020404" pitchFamily="49" charset="0"/>
                <a:cs typeface="Courier New" panose="02070309020205020404" pitchFamily="49" charset="0"/>
              </a:rPr>
              <a:t>public class Example_1 extends Thread{</a:t>
            </a:r>
          </a:p>
          <a:p>
            <a:pPr marL="0" indent="0">
              <a:buNone/>
            </a:pPr>
            <a:r>
              <a:rPr lang="en-US" sz="1000" dirty="0">
                <a:latin typeface="Courier New" panose="02070309020205020404" pitchFamily="49" charset="0"/>
                <a:cs typeface="Courier New" panose="02070309020205020404" pitchFamily="49" charset="0"/>
              </a:rPr>
              <a:t>    public void run()</a:t>
            </a:r>
            <a:endParaRPr lang="ru-RU" sz="1000" dirty="0">
              <a:latin typeface="Courier New" panose="02070309020205020404" pitchFamily="49" charset="0"/>
              <a:cs typeface="Courier New" panose="02070309020205020404" pitchFamily="49" charset="0"/>
            </a:endParaRPr>
          </a:p>
          <a:p>
            <a:pPr marL="0" indent="0">
              <a:buNone/>
            </a:pPr>
            <a:r>
              <a:rPr lang="ru-RU" sz="1000" dirty="0">
                <a:latin typeface="Courier New" panose="02070309020205020404" pitchFamily="49" charset="0"/>
                <a:cs typeface="Courier New" panose="02070309020205020404" pitchFamily="49" charset="0"/>
              </a:rPr>
              <a:t>    </a:t>
            </a:r>
            <a:r>
              <a:rPr lang="en-US" sz="1000" dirty="0">
                <a:latin typeface="Courier New" panose="02070309020205020404" pitchFamily="49" charset="0"/>
                <a:cs typeface="Courier New" panose="02070309020205020404" pitchFamily="49" charset="0"/>
              </a:rPr>
              <a:t>{</a:t>
            </a:r>
          </a:p>
          <a:p>
            <a:pPr marL="0" indent="0">
              <a:buNone/>
            </a:pPr>
            <a:r>
              <a:rPr lang="en-US" sz="1000" dirty="0">
                <a:latin typeface="Courier New" panose="02070309020205020404" pitchFamily="49" charset="0"/>
                <a:cs typeface="Courier New" panose="02070309020205020404" pitchFamily="49" charset="0"/>
              </a:rPr>
              <a:t>        for(int a=0;a&lt;5;a++)</a:t>
            </a:r>
            <a:endParaRPr lang="ru-RU" sz="1000" dirty="0">
              <a:latin typeface="Courier New" panose="02070309020205020404" pitchFamily="49" charset="0"/>
              <a:cs typeface="Courier New" panose="02070309020205020404" pitchFamily="49" charset="0"/>
            </a:endParaRPr>
          </a:p>
          <a:p>
            <a:pPr marL="0" indent="0">
              <a:buNone/>
            </a:pPr>
            <a:r>
              <a:rPr lang="ru-RU" sz="1000" dirty="0">
                <a:latin typeface="Courier New" panose="02070309020205020404" pitchFamily="49" charset="0"/>
                <a:cs typeface="Courier New" panose="02070309020205020404" pitchFamily="49" charset="0"/>
              </a:rPr>
              <a:t>        </a:t>
            </a:r>
            <a:r>
              <a:rPr lang="en-US" sz="1000" dirty="0">
                <a:latin typeface="Courier New" panose="02070309020205020404" pitchFamily="49" charset="0"/>
                <a:cs typeface="Courier New" panose="02070309020205020404" pitchFamily="49" charset="0"/>
              </a:rPr>
              <a:t>{</a:t>
            </a:r>
          </a:p>
          <a:p>
            <a:pPr marL="0" indent="0">
              <a:buNone/>
            </a:pPr>
            <a:r>
              <a:rPr lang="en-US" sz="1000" dirty="0">
                <a:latin typeface="Courier New" panose="02070309020205020404" pitchFamily="49" charset="0"/>
                <a:cs typeface="Courier New" panose="02070309020205020404" pitchFamily="49" charset="0"/>
              </a:rPr>
              <a:t>            </a:t>
            </a:r>
            <a:r>
              <a:rPr lang="en-US" sz="1000" dirty="0" err="1">
                <a:latin typeface="Courier New" panose="02070309020205020404" pitchFamily="49" charset="0"/>
                <a:cs typeface="Courier New" panose="02070309020205020404" pitchFamily="49" charset="0"/>
              </a:rPr>
              <a:t>System.out.println</a:t>
            </a:r>
            <a:r>
              <a:rPr lang="en-US" sz="1000" dirty="0">
                <a:latin typeface="Courier New" panose="02070309020205020404" pitchFamily="49" charset="0"/>
                <a:cs typeface="Courier New" panose="02070309020205020404" pitchFamily="49" charset="0"/>
              </a:rPr>
              <a:t>("class Example_1: "+a);</a:t>
            </a:r>
          </a:p>
          <a:p>
            <a:pPr marL="0" indent="0">
              <a:buNone/>
            </a:pPr>
            <a:r>
              <a:rPr lang="en-US" sz="1000" dirty="0">
                <a:latin typeface="Courier New" panose="02070309020205020404" pitchFamily="49" charset="0"/>
                <a:cs typeface="Courier New" panose="02070309020205020404" pitchFamily="49" charset="0"/>
              </a:rPr>
              <a:t>        }            </a:t>
            </a:r>
          </a:p>
          <a:p>
            <a:pPr marL="0" indent="0">
              <a:buNone/>
            </a:pPr>
            <a:r>
              <a:rPr lang="en-US" sz="1000" dirty="0">
                <a:latin typeface="Courier New" panose="02070309020205020404" pitchFamily="49" charset="0"/>
                <a:cs typeface="Courier New" panose="02070309020205020404" pitchFamily="49" charset="0"/>
              </a:rPr>
              <a:t>    }</a:t>
            </a:r>
          </a:p>
          <a:p>
            <a:pPr marL="0" indent="0">
              <a:buNone/>
            </a:pPr>
            <a:r>
              <a:rPr lang="en-US" sz="1000" dirty="0">
                <a:latin typeface="Courier New" panose="02070309020205020404" pitchFamily="49" charset="0"/>
                <a:cs typeface="Courier New" panose="02070309020205020404" pitchFamily="49" charset="0"/>
              </a:rPr>
              <a:t>}</a:t>
            </a:r>
          </a:p>
          <a:p>
            <a:pPr marL="0" indent="0">
              <a:buNone/>
            </a:pPr>
            <a:r>
              <a:rPr lang="en-US" sz="1000" b="1" dirty="0">
                <a:latin typeface="Courier New" panose="02070309020205020404" pitchFamily="49" charset="0"/>
                <a:cs typeface="Courier New" panose="02070309020205020404" pitchFamily="49" charset="0"/>
              </a:rPr>
              <a:t>kz.edu.astanait.ajp2.Main</a:t>
            </a:r>
          </a:p>
          <a:p>
            <a:pPr marL="0" indent="0">
              <a:buNone/>
            </a:pPr>
            <a:r>
              <a:rPr lang="en-US" sz="1000" dirty="0">
                <a:latin typeface="Courier New" panose="02070309020205020404" pitchFamily="49" charset="0"/>
                <a:cs typeface="Courier New" panose="02070309020205020404" pitchFamily="49" charset="0"/>
              </a:rPr>
              <a:t>package kz.edu.astanait.ajp2;</a:t>
            </a:r>
          </a:p>
          <a:p>
            <a:pPr marL="0" indent="0">
              <a:buNone/>
            </a:pPr>
            <a:r>
              <a:rPr lang="en-US" sz="1000" dirty="0">
                <a:latin typeface="Courier New" panose="02070309020205020404" pitchFamily="49" charset="0"/>
                <a:cs typeface="Courier New" panose="02070309020205020404" pitchFamily="49" charset="0"/>
              </a:rPr>
              <a:t>public class Main</a:t>
            </a:r>
            <a:endParaRPr lang="ru-RU" sz="1000" dirty="0">
              <a:latin typeface="Courier New" panose="02070309020205020404" pitchFamily="49" charset="0"/>
              <a:cs typeface="Courier New" panose="02070309020205020404" pitchFamily="49" charset="0"/>
            </a:endParaRPr>
          </a:p>
          <a:p>
            <a:pPr marL="0" indent="0">
              <a:buNone/>
            </a:pPr>
            <a:r>
              <a:rPr lang="en-US" sz="1000" dirty="0">
                <a:latin typeface="Courier New" panose="02070309020205020404" pitchFamily="49" charset="0"/>
                <a:cs typeface="Courier New" panose="02070309020205020404" pitchFamily="49" charset="0"/>
              </a:rPr>
              <a:t>{</a:t>
            </a:r>
          </a:p>
          <a:p>
            <a:pPr marL="0" indent="0">
              <a:buNone/>
            </a:pPr>
            <a:r>
              <a:rPr lang="en-US" sz="1000" dirty="0">
                <a:latin typeface="Courier New" panose="02070309020205020404" pitchFamily="49" charset="0"/>
                <a:cs typeface="Courier New" panose="02070309020205020404" pitchFamily="49" charset="0"/>
              </a:rPr>
              <a:t>    public static void main(String[] </a:t>
            </a:r>
            <a:r>
              <a:rPr lang="en-US" sz="1000" dirty="0" err="1">
                <a:latin typeface="Courier New" panose="02070309020205020404" pitchFamily="49" charset="0"/>
                <a:cs typeface="Courier New" panose="02070309020205020404" pitchFamily="49" charset="0"/>
              </a:rPr>
              <a:t>args</a:t>
            </a:r>
            <a:r>
              <a:rPr lang="en-US" sz="1000" dirty="0">
                <a:latin typeface="Courier New" panose="02070309020205020404" pitchFamily="49" charset="0"/>
                <a:cs typeface="Courier New" panose="02070309020205020404" pitchFamily="49" charset="0"/>
              </a:rPr>
              <a:t>)</a:t>
            </a:r>
            <a:endParaRPr lang="ru-RU" sz="1000" dirty="0">
              <a:latin typeface="Courier New" panose="02070309020205020404" pitchFamily="49" charset="0"/>
              <a:cs typeface="Courier New" panose="02070309020205020404" pitchFamily="49" charset="0"/>
            </a:endParaRPr>
          </a:p>
          <a:p>
            <a:pPr marL="0" indent="0">
              <a:buNone/>
            </a:pPr>
            <a:r>
              <a:rPr lang="ru-RU" sz="1000" dirty="0">
                <a:latin typeface="Courier New" panose="02070309020205020404" pitchFamily="49" charset="0"/>
                <a:cs typeface="Courier New" panose="02070309020205020404" pitchFamily="49" charset="0"/>
              </a:rPr>
              <a:t>    </a:t>
            </a:r>
            <a:r>
              <a:rPr lang="en-US" sz="1000" dirty="0">
                <a:latin typeface="Courier New" panose="02070309020205020404" pitchFamily="49" charset="0"/>
                <a:cs typeface="Courier New" panose="02070309020205020404" pitchFamily="49" charset="0"/>
              </a:rPr>
              <a:t>{       </a:t>
            </a:r>
          </a:p>
          <a:p>
            <a:pPr marL="0" indent="0">
              <a:buNone/>
            </a:pPr>
            <a:r>
              <a:rPr lang="en-US" sz="1000" dirty="0">
                <a:latin typeface="Courier New" panose="02070309020205020404" pitchFamily="49" charset="0"/>
                <a:cs typeface="Courier New" panose="02070309020205020404" pitchFamily="49" charset="0"/>
              </a:rPr>
              <a:t>       Example_1 example_1 = new Example_1();</a:t>
            </a:r>
          </a:p>
          <a:p>
            <a:pPr marL="0" indent="0">
              <a:buNone/>
            </a:pPr>
            <a:r>
              <a:rPr lang="en-US" sz="1000" dirty="0">
                <a:latin typeface="Courier New" panose="02070309020205020404" pitchFamily="49" charset="0"/>
                <a:cs typeface="Courier New" panose="02070309020205020404" pitchFamily="49" charset="0"/>
              </a:rPr>
              <a:t>       example_1.start();              </a:t>
            </a:r>
          </a:p>
          <a:p>
            <a:pPr marL="0" indent="0">
              <a:buNone/>
            </a:pPr>
            <a:r>
              <a:rPr lang="en-US" sz="1000" dirty="0">
                <a:latin typeface="Courier New" panose="02070309020205020404" pitchFamily="49" charset="0"/>
                <a:cs typeface="Courier New" panose="02070309020205020404" pitchFamily="49" charset="0"/>
              </a:rPr>
              <a:t>    }</a:t>
            </a:r>
            <a:endParaRPr lang="ru-RU" sz="1000" dirty="0">
              <a:latin typeface="Courier New" panose="02070309020205020404" pitchFamily="49" charset="0"/>
              <a:cs typeface="Courier New" panose="02070309020205020404" pitchFamily="49" charset="0"/>
            </a:endParaRPr>
          </a:p>
          <a:p>
            <a:pPr marL="0" indent="0">
              <a:buNone/>
            </a:pPr>
            <a:r>
              <a:rPr lang="en-US" sz="1000" dirty="0">
                <a:latin typeface="Courier New" panose="02070309020205020404" pitchFamily="49" charset="0"/>
                <a:cs typeface="Courier New" panose="02070309020205020404" pitchFamily="49" charset="0"/>
              </a:rPr>
              <a:t>}</a:t>
            </a:r>
            <a:endParaRPr lang="en-KZ" sz="1200" dirty="0">
              <a:latin typeface="Courier New" panose="02070309020205020404" pitchFamily="49" charset="0"/>
              <a:cs typeface="Courier New" panose="02070309020205020404" pitchFamily="49" charset="0"/>
            </a:endParaRPr>
          </a:p>
        </p:txBody>
      </p:sp>
      <p:sp>
        <p:nvSpPr>
          <p:cNvPr id="4" name="Slide Number Placeholder 3">
            <a:extLst>
              <a:ext uri="{FF2B5EF4-FFF2-40B4-BE49-F238E27FC236}">
                <a16:creationId xmlns:a16="http://schemas.microsoft.com/office/drawing/2014/main" id="{DA64C027-41F1-5343-B1CA-5F0D1A71935A}"/>
              </a:ext>
            </a:extLst>
          </p:cNvPr>
          <p:cNvSpPr>
            <a:spLocks noGrp="1"/>
          </p:cNvSpPr>
          <p:nvPr>
            <p:ph type="sldNum" sz="quarter" idx="12"/>
          </p:nvPr>
        </p:nvSpPr>
        <p:spPr/>
        <p:txBody>
          <a:bodyPr/>
          <a:lstStyle/>
          <a:p>
            <a:fld id="{867D43CE-608C-4241-9916-46708C29AB3E}" type="slidenum">
              <a:rPr lang="ru-RU" smtClean="0"/>
              <a:t>7</a:t>
            </a:fld>
            <a:endParaRPr lang="ru-RU"/>
          </a:p>
        </p:txBody>
      </p:sp>
      <p:sp>
        <p:nvSpPr>
          <p:cNvPr id="5" name="Rectangle 4">
            <a:extLst>
              <a:ext uri="{FF2B5EF4-FFF2-40B4-BE49-F238E27FC236}">
                <a16:creationId xmlns:a16="http://schemas.microsoft.com/office/drawing/2014/main" id="{B2298299-49E5-464B-90B2-42FB261CDF7F}"/>
              </a:ext>
            </a:extLst>
          </p:cNvPr>
          <p:cNvSpPr/>
          <p:nvPr/>
        </p:nvSpPr>
        <p:spPr>
          <a:xfrm>
            <a:off x="7043055" y="1318549"/>
            <a:ext cx="5148943" cy="1754326"/>
          </a:xfrm>
          <a:prstGeom prst="rect">
            <a:avLst/>
          </a:prstGeom>
        </p:spPr>
        <p:txBody>
          <a:bodyPr wrap="square">
            <a:spAutoFit/>
          </a:bodyPr>
          <a:lstStyle/>
          <a:p>
            <a:r>
              <a:rPr lang="en-KZ" b="1" dirty="0"/>
              <a:t>output:</a:t>
            </a:r>
          </a:p>
          <a:p>
            <a:r>
              <a:rPr lang="en-KZ" dirty="0"/>
              <a:t>class Example_1: 0</a:t>
            </a:r>
          </a:p>
          <a:p>
            <a:r>
              <a:rPr lang="en-KZ" dirty="0"/>
              <a:t>class Example_1: 1</a:t>
            </a:r>
          </a:p>
          <a:p>
            <a:r>
              <a:rPr lang="en-KZ" dirty="0"/>
              <a:t>class Example_1: 2</a:t>
            </a:r>
          </a:p>
          <a:p>
            <a:r>
              <a:rPr lang="en-KZ" dirty="0"/>
              <a:t>class Example_1: 3</a:t>
            </a:r>
          </a:p>
          <a:p>
            <a:r>
              <a:rPr lang="en-KZ" dirty="0"/>
              <a:t>class Example_1: 4</a:t>
            </a:r>
          </a:p>
        </p:txBody>
      </p:sp>
    </p:spTree>
    <p:extLst>
      <p:ext uri="{BB962C8B-B14F-4D97-AF65-F5344CB8AC3E}">
        <p14:creationId xmlns:p14="http://schemas.microsoft.com/office/powerpoint/2010/main" val="26809955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FDDF6D-2619-E340-81D6-CE59A6F102B9}"/>
              </a:ext>
            </a:extLst>
          </p:cNvPr>
          <p:cNvSpPr>
            <a:spLocks noGrp="1"/>
          </p:cNvSpPr>
          <p:nvPr>
            <p:ph idx="1"/>
          </p:nvPr>
        </p:nvSpPr>
        <p:spPr>
          <a:xfrm>
            <a:off x="0" y="0"/>
            <a:ext cx="5758543" cy="6858000"/>
          </a:xfrm>
          <a:ln>
            <a:solidFill>
              <a:schemeClr val="tx1"/>
            </a:solidFill>
          </a:ln>
        </p:spPr>
        <p:txBody>
          <a:bodyPr>
            <a:noAutofit/>
          </a:bodyPr>
          <a:lstStyle/>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package kz.edu.astanait.ajp2;</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public class Example_2</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public void example_2()</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Class_1 thread_1 = new Class_1();</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Class_2 thread_2 = new Class_2();</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thread_1.start();</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thread_2.start();</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    </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public class Class_1 extends Thread</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public void run()</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for(int a=0;a&lt;5;a++)</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System.out.println</a:t>
            </a:r>
            <a:r>
              <a:rPr lang="en-US" sz="1400" dirty="0">
                <a:latin typeface="Courier New" panose="02070309020205020404" pitchFamily="49" charset="0"/>
                <a:cs typeface="Courier New" panose="02070309020205020404" pitchFamily="49" charset="0"/>
              </a:rPr>
              <a:t>("class Class_1 :"+a);</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public class Class_2 extends Thread</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public void run()</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for(int a=0;a&lt;5;a++)</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System.out.println</a:t>
            </a:r>
            <a:r>
              <a:rPr lang="en-US" sz="1400" dirty="0">
                <a:latin typeface="Courier New" panose="02070309020205020404" pitchFamily="49" charset="0"/>
                <a:cs typeface="Courier New" panose="02070309020205020404" pitchFamily="49" charset="0"/>
              </a:rPr>
              <a:t>("class Class_2 :"+a);</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a:t>
            </a:r>
          </a:p>
          <a:p>
            <a:pPr marL="0" indent="0" algn="just">
              <a:lnSpc>
                <a:spcPct val="100000"/>
              </a:lnSpc>
              <a:spcBef>
                <a:spcPts val="0"/>
              </a:spcBef>
              <a:buNone/>
            </a:pPr>
            <a:r>
              <a:rPr lang="en-US" sz="1400" dirty="0">
                <a:latin typeface="Courier New" panose="02070309020205020404" pitchFamily="49" charset="0"/>
                <a:cs typeface="Courier New" panose="02070309020205020404" pitchFamily="49" charset="0"/>
              </a:rPr>
              <a:t>} // close  class Example_2</a:t>
            </a:r>
            <a:endParaRPr lang="en-KZ" sz="1400" dirty="0">
              <a:latin typeface="Courier New" panose="02070309020205020404" pitchFamily="49" charset="0"/>
              <a:cs typeface="Courier New" panose="02070309020205020404" pitchFamily="49" charset="0"/>
            </a:endParaRPr>
          </a:p>
        </p:txBody>
      </p:sp>
      <p:sp>
        <p:nvSpPr>
          <p:cNvPr id="4" name="Slide Number Placeholder 3">
            <a:extLst>
              <a:ext uri="{FF2B5EF4-FFF2-40B4-BE49-F238E27FC236}">
                <a16:creationId xmlns:a16="http://schemas.microsoft.com/office/drawing/2014/main" id="{DA64C027-41F1-5343-B1CA-5F0D1A71935A}"/>
              </a:ext>
            </a:extLst>
          </p:cNvPr>
          <p:cNvSpPr>
            <a:spLocks noGrp="1"/>
          </p:cNvSpPr>
          <p:nvPr>
            <p:ph type="sldNum" sz="quarter" idx="12"/>
          </p:nvPr>
        </p:nvSpPr>
        <p:spPr/>
        <p:txBody>
          <a:bodyPr/>
          <a:lstStyle/>
          <a:p>
            <a:fld id="{867D43CE-608C-4241-9916-46708C29AB3E}" type="slidenum">
              <a:rPr lang="ru-RU" smtClean="0"/>
              <a:t>8</a:t>
            </a:fld>
            <a:endParaRPr lang="ru-RU"/>
          </a:p>
        </p:txBody>
      </p:sp>
      <p:sp>
        <p:nvSpPr>
          <p:cNvPr id="6" name="Rectangle 5">
            <a:extLst>
              <a:ext uri="{FF2B5EF4-FFF2-40B4-BE49-F238E27FC236}">
                <a16:creationId xmlns:a16="http://schemas.microsoft.com/office/drawing/2014/main" id="{C6826979-CE6D-6E4D-B520-5E93EDBB8FE6}"/>
              </a:ext>
            </a:extLst>
          </p:cNvPr>
          <p:cNvSpPr/>
          <p:nvPr/>
        </p:nvSpPr>
        <p:spPr>
          <a:xfrm>
            <a:off x="5758544" y="1727"/>
            <a:ext cx="6422570" cy="2585323"/>
          </a:xfrm>
          <a:prstGeom prst="rect">
            <a:avLst/>
          </a:prstGeom>
          <a:ln>
            <a:solidFill>
              <a:schemeClr val="tx1"/>
            </a:solidFill>
          </a:ln>
        </p:spPr>
        <p:txBody>
          <a:bodyPr wrap="square">
            <a:spAutoFit/>
          </a:bodyPr>
          <a:lstStyle/>
          <a:p>
            <a:r>
              <a:rPr lang="en-US" dirty="0">
                <a:latin typeface="Courier New" panose="02070309020205020404" pitchFamily="49" charset="0"/>
                <a:cs typeface="Courier New" panose="02070309020205020404" pitchFamily="49" charset="0"/>
              </a:rPr>
              <a:t>package kz.edu.astanait.ajp2;</a:t>
            </a:r>
          </a:p>
          <a:p>
            <a:r>
              <a:rPr lang="en-US" dirty="0">
                <a:latin typeface="Courier New" panose="02070309020205020404" pitchFamily="49" charset="0"/>
                <a:cs typeface="Courier New" panose="02070309020205020404" pitchFamily="49" charset="0"/>
              </a:rPr>
              <a:t>public class Main</a:t>
            </a:r>
          </a:p>
          <a:p>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public static void main(String[] </a:t>
            </a:r>
            <a:r>
              <a:rPr lang="en-US" dirty="0" err="1">
                <a:latin typeface="Courier New" panose="02070309020205020404" pitchFamily="49" charset="0"/>
                <a:cs typeface="Courier New" panose="02070309020205020404" pitchFamily="49" charset="0"/>
              </a:rPr>
              <a:t>args</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       </a:t>
            </a:r>
          </a:p>
          <a:p>
            <a:r>
              <a:rPr lang="en-US" dirty="0">
                <a:latin typeface="Courier New" panose="02070309020205020404" pitchFamily="49" charset="0"/>
                <a:cs typeface="Courier New" panose="02070309020205020404" pitchFamily="49" charset="0"/>
              </a:rPr>
              <a:t>       Example_2 example_2 = new Example_2();</a:t>
            </a:r>
          </a:p>
          <a:p>
            <a:r>
              <a:rPr lang="en-US" dirty="0">
                <a:latin typeface="Courier New" panose="02070309020205020404" pitchFamily="49" charset="0"/>
                <a:cs typeface="Courier New" panose="02070309020205020404" pitchFamily="49" charset="0"/>
              </a:rPr>
              <a:t>       example_2.example_2();</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a:t>
            </a:r>
            <a:endParaRPr lang="en-KZ" dirty="0">
              <a:latin typeface="Courier New" panose="02070309020205020404" pitchFamily="49" charset="0"/>
              <a:cs typeface="Courier New" panose="02070309020205020404" pitchFamily="49" charset="0"/>
            </a:endParaRPr>
          </a:p>
        </p:txBody>
      </p:sp>
      <p:grpSp>
        <p:nvGrpSpPr>
          <p:cNvPr id="17" name="Group 16">
            <a:extLst>
              <a:ext uri="{FF2B5EF4-FFF2-40B4-BE49-F238E27FC236}">
                <a16:creationId xmlns:a16="http://schemas.microsoft.com/office/drawing/2014/main" id="{96CB0AD6-1F3C-C140-9EB9-E9DE3C72D4FA}"/>
              </a:ext>
            </a:extLst>
          </p:cNvPr>
          <p:cNvGrpSpPr/>
          <p:nvPr/>
        </p:nvGrpSpPr>
        <p:grpSpPr>
          <a:xfrm>
            <a:off x="5769428" y="2447562"/>
            <a:ext cx="6422571" cy="3907317"/>
            <a:chOff x="5769428" y="2447562"/>
            <a:chExt cx="6422571" cy="3907317"/>
          </a:xfrm>
        </p:grpSpPr>
        <p:sp>
          <p:nvSpPr>
            <p:cNvPr id="11" name="Rectangle 10">
              <a:extLst>
                <a:ext uri="{FF2B5EF4-FFF2-40B4-BE49-F238E27FC236}">
                  <a16:creationId xmlns:a16="http://schemas.microsoft.com/office/drawing/2014/main" id="{0F24EE0D-1A9A-AC43-826B-FD6BF6416C40}"/>
                </a:ext>
              </a:extLst>
            </p:cNvPr>
            <p:cNvSpPr/>
            <p:nvPr/>
          </p:nvSpPr>
          <p:spPr>
            <a:xfrm>
              <a:off x="7026728" y="2447562"/>
              <a:ext cx="1926771" cy="3139321"/>
            </a:xfrm>
            <a:prstGeom prst="rect">
              <a:avLst/>
            </a:prstGeom>
          </p:spPr>
          <p:txBody>
            <a:bodyPr wrap="square">
              <a:spAutoFit/>
            </a:bodyPr>
            <a:lstStyle/>
            <a:p>
              <a:pPr algn="ctr"/>
              <a:r>
                <a:rPr lang="en-KZ" b="1" dirty="0"/>
                <a:t>output 1:</a:t>
              </a:r>
            </a:p>
            <a:p>
              <a:r>
                <a:rPr lang="en-KZ" dirty="0"/>
                <a:t>class Class_1 :0</a:t>
              </a:r>
            </a:p>
            <a:p>
              <a:r>
                <a:rPr lang="en-KZ" dirty="0"/>
                <a:t>class Class_2 :0</a:t>
              </a:r>
            </a:p>
            <a:p>
              <a:r>
                <a:rPr lang="en-KZ" dirty="0"/>
                <a:t>class Class_1 :1</a:t>
              </a:r>
            </a:p>
            <a:p>
              <a:r>
                <a:rPr lang="en-KZ" dirty="0"/>
                <a:t>class Class_2 :1</a:t>
              </a:r>
            </a:p>
            <a:p>
              <a:r>
                <a:rPr lang="en-KZ" dirty="0"/>
                <a:t>class Class_1 :2</a:t>
              </a:r>
            </a:p>
            <a:p>
              <a:r>
                <a:rPr lang="en-KZ" dirty="0"/>
                <a:t>class Class_2 :2</a:t>
              </a:r>
            </a:p>
            <a:p>
              <a:r>
                <a:rPr lang="en-KZ" dirty="0"/>
                <a:t>class Class_1 :3</a:t>
              </a:r>
            </a:p>
            <a:p>
              <a:r>
                <a:rPr lang="en-KZ" dirty="0"/>
                <a:t>class Class_2 :3</a:t>
              </a:r>
            </a:p>
            <a:p>
              <a:r>
                <a:rPr lang="en-KZ" dirty="0"/>
                <a:t>class Class_1 :4</a:t>
              </a:r>
            </a:p>
            <a:p>
              <a:r>
                <a:rPr lang="en-KZ" dirty="0"/>
                <a:t>class Class_2 :4</a:t>
              </a:r>
            </a:p>
          </p:txBody>
        </p:sp>
        <p:sp>
          <p:nvSpPr>
            <p:cNvPr id="12" name="Rectangle 11">
              <a:extLst>
                <a:ext uri="{FF2B5EF4-FFF2-40B4-BE49-F238E27FC236}">
                  <a16:creationId xmlns:a16="http://schemas.microsoft.com/office/drawing/2014/main" id="{4475BB86-9C27-7243-A31E-26E7D8A80081}"/>
                </a:ext>
              </a:extLst>
            </p:cNvPr>
            <p:cNvSpPr/>
            <p:nvPr/>
          </p:nvSpPr>
          <p:spPr>
            <a:xfrm>
              <a:off x="9699170" y="2473548"/>
              <a:ext cx="1926771" cy="3139321"/>
            </a:xfrm>
            <a:prstGeom prst="rect">
              <a:avLst/>
            </a:prstGeom>
          </p:spPr>
          <p:txBody>
            <a:bodyPr wrap="square">
              <a:spAutoFit/>
            </a:bodyPr>
            <a:lstStyle/>
            <a:p>
              <a:pPr algn="ctr"/>
              <a:r>
                <a:rPr lang="en-KZ" b="1" dirty="0"/>
                <a:t>output 2:</a:t>
              </a:r>
              <a:endParaRPr lang="en-KZ" dirty="0"/>
            </a:p>
            <a:p>
              <a:r>
                <a:rPr lang="en-KZ" dirty="0"/>
                <a:t>class Class_2 :0</a:t>
              </a:r>
            </a:p>
            <a:p>
              <a:r>
                <a:rPr lang="en-KZ" dirty="0"/>
                <a:t>class Class_1 :0</a:t>
              </a:r>
            </a:p>
            <a:p>
              <a:r>
                <a:rPr lang="en-KZ" dirty="0"/>
                <a:t>class Class_1 :1</a:t>
              </a:r>
            </a:p>
            <a:p>
              <a:r>
                <a:rPr lang="en-KZ" dirty="0"/>
                <a:t>class Class_2 :1</a:t>
              </a:r>
            </a:p>
            <a:p>
              <a:r>
                <a:rPr lang="en-KZ" dirty="0"/>
                <a:t>class Class_1 :2</a:t>
              </a:r>
            </a:p>
            <a:p>
              <a:r>
                <a:rPr lang="en-KZ" dirty="0"/>
                <a:t>class Class_2 :2</a:t>
              </a:r>
            </a:p>
            <a:p>
              <a:r>
                <a:rPr lang="en-KZ" dirty="0"/>
                <a:t>class Class_1 :3</a:t>
              </a:r>
            </a:p>
            <a:p>
              <a:r>
                <a:rPr lang="en-KZ" dirty="0"/>
                <a:t>class Class_2 :3</a:t>
              </a:r>
            </a:p>
            <a:p>
              <a:r>
                <a:rPr lang="en-KZ" dirty="0"/>
                <a:t>class Class_1 :4</a:t>
              </a:r>
            </a:p>
            <a:p>
              <a:r>
                <a:rPr lang="en-KZ" dirty="0"/>
                <a:t>class Class_2 :4</a:t>
              </a:r>
            </a:p>
          </p:txBody>
        </p:sp>
        <p:sp>
          <p:nvSpPr>
            <p:cNvPr id="7" name="Rectangle 6">
              <a:extLst>
                <a:ext uri="{FF2B5EF4-FFF2-40B4-BE49-F238E27FC236}">
                  <a16:creationId xmlns:a16="http://schemas.microsoft.com/office/drawing/2014/main" id="{7EC93333-E1E9-4244-BBFC-172DB28A86D3}"/>
                </a:ext>
              </a:extLst>
            </p:cNvPr>
            <p:cNvSpPr/>
            <p:nvPr/>
          </p:nvSpPr>
          <p:spPr>
            <a:xfrm>
              <a:off x="5769428" y="5985547"/>
              <a:ext cx="6422571" cy="369332"/>
            </a:xfrm>
            <a:prstGeom prst="rect">
              <a:avLst/>
            </a:prstGeom>
          </p:spPr>
          <p:txBody>
            <a:bodyPr wrap="square">
              <a:spAutoFit/>
            </a:bodyPr>
            <a:lstStyle/>
            <a:p>
              <a:pPr algn="ctr"/>
              <a:r>
                <a:rPr lang="en-KZ" dirty="0"/>
                <a:t>The program ran twice with different order within each run()</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B2F4B85B-C810-8440-A6D0-2AAA273D53A6}"/>
                    </a:ext>
                  </a:extLst>
                </p14:cNvPr>
                <p14:cNvContentPartPr/>
                <p14:nvPr/>
              </p14:nvContentPartPr>
              <p14:xfrm>
                <a:off x="8153175" y="2792941"/>
                <a:ext cx="224640" cy="212400"/>
              </p14:xfrm>
            </p:contentPart>
          </mc:Choice>
          <mc:Fallback xmlns="">
            <p:pic>
              <p:nvPicPr>
                <p:cNvPr id="2" name="Ink 1">
                  <a:extLst>
                    <a:ext uri="{FF2B5EF4-FFF2-40B4-BE49-F238E27FC236}">
                      <a16:creationId xmlns:a16="http://schemas.microsoft.com/office/drawing/2014/main" id="{B2F4B85B-C810-8440-A6D0-2AAA273D53A6}"/>
                    </a:ext>
                  </a:extLst>
                </p:cNvPr>
                <p:cNvPicPr/>
                <p:nvPr/>
              </p:nvPicPr>
              <p:blipFill>
                <a:blip r:embed="rId3"/>
                <a:stretch>
                  <a:fillRect/>
                </a:stretch>
              </p:blipFill>
              <p:spPr>
                <a:xfrm>
                  <a:off x="8144175" y="2784301"/>
                  <a:ext cx="242280" cy="2300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9" name="Ink 8">
                  <a:extLst>
                    <a:ext uri="{FF2B5EF4-FFF2-40B4-BE49-F238E27FC236}">
                      <a16:creationId xmlns:a16="http://schemas.microsoft.com/office/drawing/2014/main" id="{67BB399C-5C0E-164F-9C34-113AF3FB9504}"/>
                    </a:ext>
                  </a:extLst>
                </p14:cNvPr>
                <p14:cNvContentPartPr/>
                <p14:nvPr/>
              </p14:nvContentPartPr>
              <p14:xfrm>
                <a:off x="10752015" y="3091381"/>
                <a:ext cx="293040" cy="262800"/>
              </p14:xfrm>
            </p:contentPart>
          </mc:Choice>
          <mc:Fallback xmlns="">
            <p:pic>
              <p:nvPicPr>
                <p:cNvPr id="9" name="Ink 8">
                  <a:extLst>
                    <a:ext uri="{FF2B5EF4-FFF2-40B4-BE49-F238E27FC236}">
                      <a16:creationId xmlns:a16="http://schemas.microsoft.com/office/drawing/2014/main" id="{67BB399C-5C0E-164F-9C34-113AF3FB9504}"/>
                    </a:ext>
                  </a:extLst>
                </p:cNvPr>
                <p:cNvPicPr/>
                <p:nvPr/>
              </p:nvPicPr>
              <p:blipFill>
                <a:blip r:embed="rId5"/>
                <a:stretch>
                  <a:fillRect/>
                </a:stretch>
              </p:blipFill>
              <p:spPr>
                <a:xfrm>
                  <a:off x="10743015" y="3082741"/>
                  <a:ext cx="310680" cy="2804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0" name="Ink 9">
                  <a:extLst>
                    <a:ext uri="{FF2B5EF4-FFF2-40B4-BE49-F238E27FC236}">
                      <a16:creationId xmlns:a16="http://schemas.microsoft.com/office/drawing/2014/main" id="{C904567F-B2EE-5C49-B5A3-5A6F32F26C02}"/>
                    </a:ext>
                  </a:extLst>
                </p14:cNvPr>
                <p14:cNvContentPartPr/>
                <p14:nvPr/>
              </p14:nvContentPartPr>
              <p14:xfrm>
                <a:off x="8092335" y="3057541"/>
                <a:ext cx="277560" cy="247320"/>
              </p14:xfrm>
            </p:contentPart>
          </mc:Choice>
          <mc:Fallback xmlns="">
            <p:pic>
              <p:nvPicPr>
                <p:cNvPr id="10" name="Ink 9">
                  <a:extLst>
                    <a:ext uri="{FF2B5EF4-FFF2-40B4-BE49-F238E27FC236}">
                      <a16:creationId xmlns:a16="http://schemas.microsoft.com/office/drawing/2014/main" id="{C904567F-B2EE-5C49-B5A3-5A6F32F26C02}"/>
                    </a:ext>
                  </a:extLst>
                </p:cNvPr>
                <p:cNvPicPr/>
                <p:nvPr/>
              </p:nvPicPr>
              <p:blipFill>
                <a:blip r:embed="rId7"/>
                <a:stretch>
                  <a:fillRect/>
                </a:stretch>
              </p:blipFill>
              <p:spPr>
                <a:xfrm>
                  <a:off x="8083335" y="3048901"/>
                  <a:ext cx="295200" cy="2649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6" name="Ink 15">
                  <a:extLst>
                    <a:ext uri="{FF2B5EF4-FFF2-40B4-BE49-F238E27FC236}">
                      <a16:creationId xmlns:a16="http://schemas.microsoft.com/office/drawing/2014/main" id="{100BFA74-AC21-9D47-BE8B-16097524606B}"/>
                    </a:ext>
                  </a:extLst>
                </p14:cNvPr>
                <p14:cNvContentPartPr/>
                <p14:nvPr/>
              </p14:nvContentPartPr>
              <p14:xfrm>
                <a:off x="10814655" y="2830381"/>
                <a:ext cx="235080" cy="225000"/>
              </p14:xfrm>
            </p:contentPart>
          </mc:Choice>
          <mc:Fallback xmlns="">
            <p:pic>
              <p:nvPicPr>
                <p:cNvPr id="16" name="Ink 15">
                  <a:extLst>
                    <a:ext uri="{FF2B5EF4-FFF2-40B4-BE49-F238E27FC236}">
                      <a16:creationId xmlns:a16="http://schemas.microsoft.com/office/drawing/2014/main" id="{100BFA74-AC21-9D47-BE8B-16097524606B}"/>
                    </a:ext>
                  </a:extLst>
                </p:cNvPr>
                <p:cNvPicPr/>
                <p:nvPr/>
              </p:nvPicPr>
              <p:blipFill>
                <a:blip r:embed="rId9"/>
                <a:stretch>
                  <a:fillRect/>
                </a:stretch>
              </p:blipFill>
              <p:spPr>
                <a:xfrm>
                  <a:off x="10806015" y="2821381"/>
                  <a:ext cx="252720" cy="242640"/>
                </a:xfrm>
                <a:prstGeom prst="rect">
                  <a:avLst/>
                </a:prstGeom>
              </p:spPr>
            </p:pic>
          </mc:Fallback>
        </mc:AlternateContent>
      </p:grpSp>
    </p:spTree>
    <p:extLst>
      <p:ext uri="{BB962C8B-B14F-4D97-AF65-F5344CB8AC3E}">
        <p14:creationId xmlns:p14="http://schemas.microsoft.com/office/powerpoint/2010/main" val="15825503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74981-36D7-C148-9967-C78308B796D2}"/>
              </a:ext>
            </a:extLst>
          </p:cNvPr>
          <p:cNvSpPr>
            <a:spLocks noGrp="1"/>
          </p:cNvSpPr>
          <p:nvPr>
            <p:ph type="title"/>
          </p:nvPr>
        </p:nvSpPr>
        <p:spPr>
          <a:xfrm>
            <a:off x="0" y="13317"/>
            <a:ext cx="12192000" cy="1325563"/>
          </a:xfrm>
        </p:spPr>
        <p:txBody>
          <a:bodyPr/>
          <a:lstStyle/>
          <a:p>
            <a:r>
              <a:rPr lang="en-US" dirty="0"/>
              <a:t>Basic Java Example (</a:t>
            </a:r>
            <a:r>
              <a:rPr lang="en-US" dirty="0">
                <a:latin typeface="Courier New" panose="02070309020205020404" pitchFamily="49" charset="0"/>
                <a:cs typeface="Courier New" panose="02070309020205020404" pitchFamily="49" charset="0"/>
              </a:rPr>
              <a:t>extends Thread</a:t>
            </a:r>
            <a:r>
              <a:rPr lang="en-US" dirty="0"/>
              <a:t>)</a:t>
            </a:r>
            <a:endParaRPr lang="en-KZ" dirty="0"/>
          </a:p>
        </p:txBody>
      </p:sp>
      <p:sp>
        <p:nvSpPr>
          <p:cNvPr id="4" name="Slide Number Placeholder 3">
            <a:extLst>
              <a:ext uri="{FF2B5EF4-FFF2-40B4-BE49-F238E27FC236}">
                <a16:creationId xmlns:a16="http://schemas.microsoft.com/office/drawing/2014/main" id="{864D1C0F-1D67-2545-AC2E-476B6A98FE7A}"/>
              </a:ext>
            </a:extLst>
          </p:cNvPr>
          <p:cNvSpPr>
            <a:spLocks noGrp="1"/>
          </p:cNvSpPr>
          <p:nvPr>
            <p:ph type="sldNum" sz="quarter" idx="12"/>
          </p:nvPr>
        </p:nvSpPr>
        <p:spPr/>
        <p:txBody>
          <a:bodyPr/>
          <a:lstStyle/>
          <a:p>
            <a:fld id="{867D43CE-608C-4241-9916-46708C29AB3E}" type="slidenum">
              <a:rPr lang="ru-RU" smtClean="0"/>
              <a:t>9</a:t>
            </a:fld>
            <a:endParaRPr lang="ru-RU"/>
          </a:p>
        </p:txBody>
      </p:sp>
      <p:sp>
        <p:nvSpPr>
          <p:cNvPr id="8" name="Content Placeholder 7">
            <a:extLst>
              <a:ext uri="{FF2B5EF4-FFF2-40B4-BE49-F238E27FC236}">
                <a16:creationId xmlns:a16="http://schemas.microsoft.com/office/drawing/2014/main" id="{B484B23D-CB40-1848-BEB3-2A56FCD775E0}"/>
              </a:ext>
            </a:extLst>
          </p:cNvPr>
          <p:cNvSpPr>
            <a:spLocks noGrp="1"/>
          </p:cNvSpPr>
          <p:nvPr>
            <p:ph idx="1"/>
          </p:nvPr>
        </p:nvSpPr>
        <p:spPr>
          <a:xfrm>
            <a:off x="0" y="1253331"/>
            <a:ext cx="6705600" cy="4524316"/>
          </a:xfrm>
        </p:spPr>
        <p:txBody>
          <a:bodyPr>
            <a:normAutofit lnSpcReduction="10000"/>
          </a:bodyPr>
          <a:lstStyle/>
          <a:p>
            <a:pPr marL="0" indent="0">
              <a:buNone/>
            </a:pPr>
            <a:r>
              <a:rPr lang="en-US" dirty="0"/>
              <a:t>W</a:t>
            </a:r>
            <a:r>
              <a:rPr lang="en-KZ" dirty="0"/>
              <a:t>hat if we call methods from both classes?</a:t>
            </a:r>
          </a:p>
          <a:p>
            <a:pPr marL="0" indent="0">
              <a:buNone/>
            </a:pPr>
            <a:r>
              <a:rPr lang="en-US" sz="1600" dirty="0">
                <a:latin typeface="Courier New" panose="02070309020205020404" pitchFamily="49" charset="0"/>
                <a:cs typeface="Courier New" panose="02070309020205020404" pitchFamily="49" charset="0"/>
              </a:rPr>
              <a:t>package kz.edu.astanait.ajp2;</a:t>
            </a:r>
          </a:p>
          <a:p>
            <a:pPr marL="0" indent="0">
              <a:buNone/>
            </a:pPr>
            <a:r>
              <a:rPr lang="en-US" sz="1600" dirty="0">
                <a:latin typeface="Courier New" panose="02070309020205020404" pitchFamily="49" charset="0"/>
                <a:cs typeface="Courier New" panose="02070309020205020404" pitchFamily="49" charset="0"/>
              </a:rPr>
              <a:t>import kz.edu.astanait.ajp2.Example_2.Class_1;</a:t>
            </a:r>
          </a:p>
          <a:p>
            <a:pPr marL="0" indent="0">
              <a:buNone/>
            </a:pPr>
            <a:r>
              <a:rPr lang="en-US" sz="1600" dirty="0">
                <a:latin typeface="Courier New" panose="02070309020205020404" pitchFamily="49" charset="0"/>
                <a:cs typeface="Courier New" panose="02070309020205020404" pitchFamily="49" charset="0"/>
              </a:rPr>
              <a:t>public class Main</a:t>
            </a:r>
          </a:p>
          <a:p>
            <a:pPr marL="0" indent="0">
              <a:buNone/>
            </a:pPr>
            <a:r>
              <a:rPr lang="en-US" sz="1600" dirty="0">
                <a:latin typeface="Courier New" panose="02070309020205020404" pitchFamily="49" charset="0"/>
                <a:cs typeface="Courier New" panose="02070309020205020404" pitchFamily="49" charset="0"/>
              </a:rPr>
              <a:t>{</a:t>
            </a:r>
          </a:p>
          <a:p>
            <a:pPr marL="0" indent="0">
              <a:buNone/>
            </a:pPr>
            <a:r>
              <a:rPr lang="en-US" sz="1600" dirty="0">
                <a:latin typeface="Courier New" panose="02070309020205020404" pitchFamily="49" charset="0"/>
                <a:cs typeface="Courier New" panose="02070309020205020404" pitchFamily="49" charset="0"/>
              </a:rPr>
              <a:t>    public static void main(String[] </a:t>
            </a:r>
            <a:r>
              <a:rPr lang="en-US" sz="1600" dirty="0" err="1">
                <a:latin typeface="Courier New" panose="02070309020205020404" pitchFamily="49" charset="0"/>
                <a:cs typeface="Courier New" panose="02070309020205020404" pitchFamily="49" charset="0"/>
              </a:rPr>
              <a:t>args</a:t>
            </a:r>
            <a:r>
              <a:rPr lang="en-US" sz="1600" dirty="0">
                <a:latin typeface="Courier New" panose="02070309020205020404" pitchFamily="49" charset="0"/>
                <a:cs typeface="Courier New" panose="02070309020205020404" pitchFamily="49" charset="0"/>
              </a:rPr>
              <a:t>)</a:t>
            </a:r>
          </a:p>
          <a:p>
            <a:pPr marL="0" indent="0">
              <a:buNone/>
            </a:pPr>
            <a:r>
              <a:rPr lang="en-US" sz="1600" dirty="0">
                <a:latin typeface="Courier New" panose="02070309020205020404" pitchFamily="49" charset="0"/>
                <a:cs typeface="Courier New" panose="02070309020205020404" pitchFamily="49" charset="0"/>
              </a:rPr>
              <a:t>    {       </a:t>
            </a:r>
          </a:p>
          <a:p>
            <a:pPr marL="0" indent="0">
              <a:buNone/>
            </a:pPr>
            <a:r>
              <a:rPr lang="en-US" sz="1600" dirty="0">
                <a:latin typeface="Courier New" panose="02070309020205020404" pitchFamily="49" charset="0"/>
                <a:cs typeface="Courier New" panose="02070309020205020404" pitchFamily="49" charset="0"/>
              </a:rPr>
              <a:t>        Example_1 example_1 = new Example_1();</a:t>
            </a:r>
          </a:p>
          <a:p>
            <a:pPr marL="0" indent="0">
              <a:buNone/>
            </a:pPr>
            <a:r>
              <a:rPr lang="en-US" sz="1600" dirty="0">
                <a:latin typeface="Courier New" panose="02070309020205020404" pitchFamily="49" charset="0"/>
                <a:cs typeface="Courier New" panose="02070309020205020404" pitchFamily="49" charset="0"/>
              </a:rPr>
              <a:t>        Example_2 example_2 = new Example_2();</a:t>
            </a:r>
          </a:p>
          <a:p>
            <a:pPr marL="0" indent="0">
              <a:buNone/>
            </a:pPr>
            <a:r>
              <a:rPr lang="en-US" sz="1600" dirty="0">
                <a:latin typeface="Courier New" panose="02070309020205020404" pitchFamily="49" charset="0"/>
                <a:cs typeface="Courier New" panose="02070309020205020404" pitchFamily="49" charset="0"/>
              </a:rPr>
              <a:t>        example_1.start();</a:t>
            </a:r>
          </a:p>
          <a:p>
            <a:pPr marL="0" indent="0">
              <a:buNone/>
            </a:pPr>
            <a:r>
              <a:rPr lang="en-US" sz="1600" dirty="0">
                <a:latin typeface="Courier New" panose="02070309020205020404" pitchFamily="49" charset="0"/>
                <a:cs typeface="Courier New" panose="02070309020205020404" pitchFamily="49" charset="0"/>
              </a:rPr>
              <a:t>        example_2.example_2();</a:t>
            </a:r>
          </a:p>
          <a:p>
            <a:pPr marL="0" indent="0">
              <a:buNone/>
            </a:pPr>
            <a:r>
              <a:rPr lang="en-US" sz="1600" dirty="0">
                <a:latin typeface="Courier New" panose="02070309020205020404" pitchFamily="49" charset="0"/>
                <a:cs typeface="Courier New" panose="02070309020205020404" pitchFamily="49" charset="0"/>
              </a:rPr>
              <a:t>    }</a:t>
            </a:r>
          </a:p>
          <a:p>
            <a:pPr marL="0" indent="0">
              <a:buNone/>
            </a:pPr>
            <a:r>
              <a:rPr lang="en-US" sz="1600" dirty="0">
                <a:latin typeface="Courier New" panose="02070309020205020404" pitchFamily="49" charset="0"/>
                <a:cs typeface="Courier New" panose="02070309020205020404" pitchFamily="49" charset="0"/>
              </a:rPr>
              <a:t>}</a:t>
            </a:r>
            <a:endParaRPr lang="en-KZ" dirty="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732A22A1-CA0E-1E44-816D-DA2359B717FC}"/>
              </a:ext>
            </a:extLst>
          </p:cNvPr>
          <p:cNvSpPr/>
          <p:nvPr/>
        </p:nvSpPr>
        <p:spPr>
          <a:xfrm>
            <a:off x="6705600" y="1254803"/>
            <a:ext cx="5486400" cy="4524315"/>
          </a:xfrm>
          <a:prstGeom prst="rect">
            <a:avLst/>
          </a:prstGeom>
        </p:spPr>
        <p:txBody>
          <a:bodyPr wrap="square">
            <a:spAutoFit/>
          </a:bodyPr>
          <a:lstStyle/>
          <a:p>
            <a:r>
              <a:rPr lang="en-KZ" b="1" dirty="0"/>
              <a:t>output:</a:t>
            </a:r>
          </a:p>
          <a:p>
            <a:r>
              <a:rPr lang="en-KZ" dirty="0"/>
              <a:t>class Example_1: 0</a:t>
            </a:r>
          </a:p>
          <a:p>
            <a:r>
              <a:rPr lang="en-KZ" dirty="0"/>
              <a:t>class Example_1: 1</a:t>
            </a:r>
          </a:p>
          <a:p>
            <a:r>
              <a:rPr lang="en-KZ" dirty="0"/>
              <a:t>class Class_1 :0</a:t>
            </a:r>
          </a:p>
          <a:p>
            <a:r>
              <a:rPr lang="en-KZ" dirty="0"/>
              <a:t>class Class_2 :0</a:t>
            </a:r>
          </a:p>
          <a:p>
            <a:r>
              <a:rPr lang="en-KZ" dirty="0"/>
              <a:t>class Class_1 :1</a:t>
            </a:r>
          </a:p>
          <a:p>
            <a:r>
              <a:rPr lang="en-KZ" dirty="0"/>
              <a:t>class Example_1: 2</a:t>
            </a:r>
          </a:p>
          <a:p>
            <a:r>
              <a:rPr lang="en-KZ" dirty="0"/>
              <a:t>class Class_1 :2</a:t>
            </a:r>
          </a:p>
          <a:p>
            <a:r>
              <a:rPr lang="en-KZ" dirty="0"/>
              <a:t>class Class_2 :1</a:t>
            </a:r>
          </a:p>
          <a:p>
            <a:r>
              <a:rPr lang="en-KZ" dirty="0"/>
              <a:t>class Class_1 :3</a:t>
            </a:r>
          </a:p>
          <a:p>
            <a:r>
              <a:rPr lang="en-KZ" dirty="0"/>
              <a:t>class Example_1: 3</a:t>
            </a:r>
          </a:p>
          <a:p>
            <a:r>
              <a:rPr lang="en-KZ" dirty="0"/>
              <a:t>class Class_1 :4</a:t>
            </a:r>
          </a:p>
          <a:p>
            <a:r>
              <a:rPr lang="en-KZ" dirty="0"/>
              <a:t>class Class_2 :2</a:t>
            </a:r>
          </a:p>
          <a:p>
            <a:r>
              <a:rPr lang="en-KZ" dirty="0"/>
              <a:t>class Example_1: 4</a:t>
            </a:r>
          </a:p>
          <a:p>
            <a:r>
              <a:rPr lang="en-KZ" dirty="0"/>
              <a:t>class Class_2 :3</a:t>
            </a:r>
          </a:p>
          <a:p>
            <a:r>
              <a:rPr lang="en-KZ" dirty="0"/>
              <a:t>class Class_2 :4</a:t>
            </a:r>
          </a:p>
        </p:txBody>
      </p:sp>
      <p:sp>
        <p:nvSpPr>
          <p:cNvPr id="5" name="Rectangle 4">
            <a:extLst>
              <a:ext uri="{FF2B5EF4-FFF2-40B4-BE49-F238E27FC236}">
                <a16:creationId xmlns:a16="http://schemas.microsoft.com/office/drawing/2014/main" id="{C270FB4B-F399-464A-B485-D0E32AEC74F9}"/>
              </a:ext>
            </a:extLst>
          </p:cNvPr>
          <p:cNvSpPr/>
          <p:nvPr/>
        </p:nvSpPr>
        <p:spPr>
          <a:xfrm>
            <a:off x="0" y="5985547"/>
            <a:ext cx="12192000" cy="369332"/>
          </a:xfrm>
          <a:prstGeom prst="rect">
            <a:avLst/>
          </a:prstGeom>
        </p:spPr>
        <p:txBody>
          <a:bodyPr wrap="square">
            <a:spAutoFit/>
          </a:bodyPr>
          <a:lstStyle/>
          <a:p>
            <a:pPr algn="ctr"/>
            <a:r>
              <a:rPr lang="en-KZ" dirty="0"/>
              <a:t>Unordered call for methods run() of each class can be recognized from the output</a:t>
            </a:r>
          </a:p>
        </p:txBody>
      </p:sp>
    </p:spTree>
    <p:extLst>
      <p:ext uri="{BB962C8B-B14F-4D97-AF65-F5344CB8AC3E}">
        <p14:creationId xmlns:p14="http://schemas.microsoft.com/office/powerpoint/2010/main" val="106346236"/>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2523</TotalTime>
  <Words>2381</Words>
  <Application>Microsoft Macintosh PowerPoint</Application>
  <PresentationFormat>Widescreen</PresentationFormat>
  <Paragraphs>389</Paragraphs>
  <Slides>23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HelveticaNeueCyr</vt:lpstr>
      <vt:lpstr>intel-clear</vt:lpstr>
      <vt:lpstr>Arial</vt:lpstr>
      <vt:lpstr>Calibri</vt:lpstr>
      <vt:lpstr>Calibri Light</vt:lpstr>
      <vt:lpstr>Courier New</vt:lpstr>
      <vt:lpstr>Times New Roman</vt:lpstr>
      <vt:lpstr>Тема Office</vt:lpstr>
      <vt:lpstr>advanced java 2</vt:lpstr>
      <vt:lpstr>PowerPoint Presentation</vt:lpstr>
      <vt:lpstr>EXAMPLE in YouTube application</vt:lpstr>
      <vt:lpstr>Processor Specifications</vt:lpstr>
      <vt:lpstr>Processor Specifications</vt:lpstr>
      <vt:lpstr>Processor Specifications</vt:lpstr>
      <vt:lpstr>Basic Java Example (extends Thread)</vt:lpstr>
      <vt:lpstr>PowerPoint Presentation</vt:lpstr>
      <vt:lpstr>Basic Java Example (extends Thread)</vt:lpstr>
      <vt:lpstr>Thread State</vt:lpstr>
      <vt:lpstr>Thread Schedule and Priority</vt:lpstr>
      <vt:lpstr>Thread Schedule and Priority</vt:lpstr>
      <vt:lpstr>Basic Java Example (implements Runnable)</vt:lpstr>
      <vt:lpstr>PowerPoint Presentation</vt:lpstr>
      <vt:lpstr>Executor</vt:lpstr>
      <vt:lpstr>PowerPoint Presentation</vt:lpstr>
      <vt:lpstr>Thread Synchronization</vt:lpstr>
      <vt:lpstr>Thread Synchronization</vt:lpstr>
      <vt:lpstr>Thread Synchronization</vt:lpstr>
      <vt:lpstr>Thread Synchronization</vt:lpstr>
      <vt:lpstr>Thread Synchronization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Admin</dc:creator>
  <cp:lastModifiedBy>Talgat Qypshaq</cp:lastModifiedBy>
  <cp:revision>78</cp:revision>
  <dcterms:created xsi:type="dcterms:W3CDTF">2020-06-12T03:49:39Z</dcterms:created>
  <dcterms:modified xsi:type="dcterms:W3CDTF">2020-11-12T22:18:28Z</dcterms:modified>
</cp:coreProperties>
</file>

<file path=docProps/thumbnail.jpeg>
</file>